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13716000" cx="24377650"/>
  <p:notesSz cx="6858000" cy="9144000"/>
  <p:embeddedFontLst>
    <p:embeddedFont>
      <p:font typeface="Montserrat SemiBold"/>
      <p:regular r:id="rId22"/>
      <p:bold r:id="rId23"/>
      <p:italic r:id="rId24"/>
      <p:boldItalic r:id="rId25"/>
    </p:embeddedFont>
    <p:embeddedFont>
      <p:font typeface="Yellowtail"/>
      <p:regular r:id="rId26"/>
    </p:embeddedFont>
    <p:embeddedFont>
      <p:font typeface="Caveat"/>
      <p:regular r:id="rId27"/>
      <p:bold r:id="rId28"/>
    </p:embeddedFont>
    <p:embeddedFont>
      <p:font typeface="Source Sans Pro Light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Lato Light"/>
      <p:regular r:id="rId37"/>
      <p:bold r:id="rId38"/>
      <p:italic r:id="rId39"/>
      <p:boldItalic r:id="rId40"/>
    </p:embeddedFont>
    <p:embeddedFont>
      <p:font typeface="Poppins Light"/>
      <p:regular r:id="rId41"/>
      <p:bold r:id="rId42"/>
      <p:italic r:id="rId43"/>
      <p:boldItalic r:id="rId44"/>
    </p:embeddedFont>
    <p:embeddedFont>
      <p:font typeface="Open Sans SemiBold"/>
      <p:regular r:id="rId45"/>
      <p:bold r:id="rId46"/>
      <p:italic r:id="rId47"/>
      <p:boldItalic r:id="rId48"/>
    </p:embeddedFont>
    <p:embeddedFont>
      <p:font typeface="Montserrat Thin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088">
          <p15:clr>
            <a:srgbClr val="A4A3A4"/>
          </p15:clr>
        </p15:guide>
        <p15:guide id="2" pos="14278">
          <p15:clr>
            <a:srgbClr val="A4A3A4"/>
          </p15:clr>
        </p15:guide>
        <p15:guide id="3" pos="1078">
          <p15:clr>
            <a:srgbClr val="A4A3A4"/>
          </p15:clr>
        </p15:guide>
        <p15:guide id="4" orient="horz" pos="504">
          <p15:clr>
            <a:srgbClr val="A4A3A4"/>
          </p15:clr>
        </p15:guide>
        <p15:guide id="5" pos="7678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7" roundtripDataSignature="AMtx7mj+YniHS1tCUvDqto7qrVwqFXuf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CBD35B1-69F5-4C4C-8DAE-64C4F19D215E}">
  <a:tblStyle styleId="{BCBD35B1-69F5-4C4C-8DAE-64C4F19D21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088" orient="horz"/>
        <p:guide pos="14278"/>
        <p:guide pos="1078"/>
        <p:guide pos="504" orient="horz"/>
        <p:guide pos="767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Light-boldItalic.fntdata"/><Relationship Id="rId42" Type="http://schemas.openxmlformats.org/officeDocument/2006/relationships/font" Target="fonts/PoppinsLight-bold.fntdata"/><Relationship Id="rId41" Type="http://schemas.openxmlformats.org/officeDocument/2006/relationships/font" Target="fonts/PoppinsLight-regular.fntdata"/><Relationship Id="rId44" Type="http://schemas.openxmlformats.org/officeDocument/2006/relationships/font" Target="fonts/PoppinsLight-boldItalic.fntdata"/><Relationship Id="rId43" Type="http://schemas.openxmlformats.org/officeDocument/2006/relationships/font" Target="fonts/PoppinsLight-italic.fntdata"/><Relationship Id="rId46" Type="http://schemas.openxmlformats.org/officeDocument/2006/relationships/font" Target="fonts/OpenSansSemiBold-bold.fntdata"/><Relationship Id="rId45" Type="http://schemas.openxmlformats.org/officeDocument/2006/relationships/font" Target="fonts/OpenSans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OpenSansSemiBold-boldItalic.fntdata"/><Relationship Id="rId47" Type="http://schemas.openxmlformats.org/officeDocument/2006/relationships/font" Target="fonts/OpenSansSemiBold-italic.fntdata"/><Relationship Id="rId49" Type="http://schemas.openxmlformats.org/officeDocument/2006/relationships/font" Target="fonts/MontserratThin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SourceSansProLight-italic.fntdata"/><Relationship Id="rId30" Type="http://schemas.openxmlformats.org/officeDocument/2006/relationships/font" Target="fonts/SourceSansProLight-bold.fntdata"/><Relationship Id="rId33" Type="http://schemas.openxmlformats.org/officeDocument/2006/relationships/font" Target="fonts/Montserrat-regular.fntdata"/><Relationship Id="rId32" Type="http://schemas.openxmlformats.org/officeDocument/2006/relationships/font" Target="fonts/SourceSansProLight-boldItalic.fntdata"/><Relationship Id="rId35" Type="http://schemas.openxmlformats.org/officeDocument/2006/relationships/font" Target="fonts/Montserrat-italic.fntdata"/><Relationship Id="rId34" Type="http://schemas.openxmlformats.org/officeDocument/2006/relationships/font" Target="fonts/Montserrat-bold.fntdata"/><Relationship Id="rId37" Type="http://schemas.openxmlformats.org/officeDocument/2006/relationships/font" Target="fonts/LatoLight-regular.fntdata"/><Relationship Id="rId36" Type="http://schemas.openxmlformats.org/officeDocument/2006/relationships/font" Target="fonts/Montserrat-boldItalic.fntdata"/><Relationship Id="rId39" Type="http://schemas.openxmlformats.org/officeDocument/2006/relationships/font" Target="fonts/LatoLight-italic.fntdata"/><Relationship Id="rId38" Type="http://schemas.openxmlformats.org/officeDocument/2006/relationships/font" Target="fonts/LatoLight-bold.fntdata"/><Relationship Id="rId20" Type="http://schemas.openxmlformats.org/officeDocument/2006/relationships/slide" Target="slides/slide13.xml"/><Relationship Id="rId22" Type="http://schemas.openxmlformats.org/officeDocument/2006/relationships/font" Target="fonts/MontserratSemiBold-regular.fntdata"/><Relationship Id="rId21" Type="http://schemas.openxmlformats.org/officeDocument/2006/relationships/slide" Target="slides/slide14.xml"/><Relationship Id="rId24" Type="http://schemas.openxmlformats.org/officeDocument/2006/relationships/font" Target="fonts/MontserratSemiBold-italic.fntdata"/><Relationship Id="rId23" Type="http://schemas.openxmlformats.org/officeDocument/2006/relationships/font" Target="fonts/MontserratSemiBold-bold.fntdata"/><Relationship Id="rId26" Type="http://schemas.openxmlformats.org/officeDocument/2006/relationships/font" Target="fonts/Yellowtail-regular.fntdata"/><Relationship Id="rId25" Type="http://schemas.openxmlformats.org/officeDocument/2006/relationships/font" Target="fonts/MontserratSemiBold-boldItalic.fntdata"/><Relationship Id="rId28" Type="http://schemas.openxmlformats.org/officeDocument/2006/relationships/font" Target="fonts/Caveat-bold.fntdata"/><Relationship Id="rId27" Type="http://schemas.openxmlformats.org/officeDocument/2006/relationships/font" Target="fonts/Caveat-regular.fntdata"/><Relationship Id="rId29" Type="http://schemas.openxmlformats.org/officeDocument/2006/relationships/font" Target="fonts/SourceSansProLight-regular.fntdata"/><Relationship Id="rId51" Type="http://schemas.openxmlformats.org/officeDocument/2006/relationships/font" Target="fonts/MontserratThin-italic.fntdata"/><Relationship Id="rId50" Type="http://schemas.openxmlformats.org/officeDocument/2006/relationships/font" Target="fonts/MontserratThin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MontserratThin-boldItalic.fntdata"/><Relationship Id="rId11" Type="http://schemas.openxmlformats.org/officeDocument/2006/relationships/slide" Target="slides/slide4.xml"/><Relationship Id="rId55" Type="http://schemas.openxmlformats.org/officeDocument/2006/relationships/font" Target="fonts/OpenSans-italic.fntdata"/><Relationship Id="rId10" Type="http://schemas.openxmlformats.org/officeDocument/2006/relationships/slide" Target="slides/slide3.xml"/><Relationship Id="rId54" Type="http://schemas.openxmlformats.org/officeDocument/2006/relationships/font" Target="fonts/OpenSans-bold.fntdata"/><Relationship Id="rId13" Type="http://schemas.openxmlformats.org/officeDocument/2006/relationships/slide" Target="slides/slide6.xml"/><Relationship Id="rId57" Type="http://customschemas.google.com/relationships/presentationmetadata" Target="metadata"/><Relationship Id="rId12" Type="http://schemas.openxmlformats.org/officeDocument/2006/relationships/slide" Target="slides/slide5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d1eeb07e9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7d1eeb07e9_1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d4479de1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7d4479de19_1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d1eeb07e9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7d1eeb07e9_1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d1eeb07e9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7d1eeb07e9_1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d1eeb07e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7d1eeb07e9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d1eeb07e9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7d1eeb07e9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d1eeb07e9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7d1eeb07e9_1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d1eeb07e9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7d1eeb07e9_1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d1eeb07e9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7d1eeb07e9_1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">
  <p:cSld name="Defaul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6032500" y="8010525"/>
            <a:ext cx="1231265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24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2" type="body"/>
          </p:nvPr>
        </p:nvSpPr>
        <p:spPr>
          <a:xfrm>
            <a:off x="7435850" y="5921375"/>
            <a:ext cx="9540875" cy="2016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"/>
              <a:buNone/>
              <a:defRPr b="0" i="0" sz="1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13" name="Google Shape;1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11861" y="2643925"/>
            <a:ext cx="3388851" cy="3388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  <p15:guide id="3" pos="11556">
          <p15:clr>
            <a:srgbClr val="FBAE40"/>
          </p15:clr>
        </p15:guide>
        <p15:guide id="4" pos="3800">
          <p15:clr>
            <a:srgbClr val="FBAE40"/>
          </p15:clr>
        </p15:guide>
        <p15:guide id="5" orient="horz" pos="5590">
          <p15:clr>
            <a:srgbClr val="FBAE40"/>
          </p15:clr>
        </p15:guide>
        <p15:guide id="6" orient="horz" pos="504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Default">
  <p:cSld name="5_Defaul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7783" y="12778800"/>
            <a:ext cx="1764763" cy="7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2"/>
          <p:cNvSpPr/>
          <p:nvPr>
            <p:ph idx="2" type="chart"/>
          </p:nvPr>
        </p:nvSpPr>
        <p:spPr>
          <a:xfrm>
            <a:off x="2370884" y="3657599"/>
            <a:ext cx="19627851" cy="7924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cxnSp>
        <p:nvCxnSpPr>
          <p:cNvPr id="74" name="Google Shape;74;p32"/>
          <p:cNvCxnSpPr/>
          <p:nvPr/>
        </p:nvCxnSpPr>
        <p:spPr>
          <a:xfrm>
            <a:off x="11451856" y="2743200"/>
            <a:ext cx="1253058" cy="0"/>
          </a:xfrm>
          <a:prstGeom prst="straightConnector1">
            <a:avLst/>
          </a:prstGeom>
          <a:noFill/>
          <a:ln cap="flat" cmpd="sng" w="88900">
            <a:solidFill>
              <a:srgbClr val="FFD39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" name="Google Shape;75;p32"/>
          <p:cNvSpPr txBox="1"/>
          <p:nvPr>
            <p:ph idx="1" type="body"/>
          </p:nvPr>
        </p:nvSpPr>
        <p:spPr>
          <a:xfrm>
            <a:off x="7955708" y="467818"/>
            <a:ext cx="8458200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1" i="0" sz="25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6" name="Google Shape;76;p32"/>
          <p:cNvSpPr txBox="1"/>
          <p:nvPr>
            <p:ph idx="3" type="body"/>
          </p:nvPr>
        </p:nvSpPr>
        <p:spPr>
          <a:xfrm>
            <a:off x="6913497" y="1327227"/>
            <a:ext cx="10329775" cy="1002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76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Montserrat"/>
              <a:buNone/>
              <a:defRPr b="1" i="0" sz="5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Project 1">
  <p:cSld name="2_Project 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3"/>
          <p:cNvSpPr/>
          <p:nvPr>
            <p:ph idx="2" type="pic"/>
          </p:nvPr>
        </p:nvSpPr>
        <p:spPr>
          <a:xfrm>
            <a:off x="18150080" y="4951141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9" name="Google Shape;79;p33"/>
          <p:cNvSpPr/>
          <p:nvPr>
            <p:ph idx="3" type="pic"/>
          </p:nvPr>
        </p:nvSpPr>
        <p:spPr>
          <a:xfrm>
            <a:off x="18150080" y="8854069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0" name="Google Shape;80;p33"/>
          <p:cNvSpPr/>
          <p:nvPr>
            <p:ph idx="4" type="pic"/>
          </p:nvPr>
        </p:nvSpPr>
        <p:spPr>
          <a:xfrm>
            <a:off x="14269455" y="8854069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1" name="Google Shape;81;p33"/>
          <p:cNvSpPr/>
          <p:nvPr>
            <p:ph idx="5" type="pic"/>
          </p:nvPr>
        </p:nvSpPr>
        <p:spPr>
          <a:xfrm>
            <a:off x="10411134" y="8854069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2" name="Google Shape;82;p33"/>
          <p:cNvSpPr/>
          <p:nvPr>
            <p:ph idx="6" type="pic"/>
          </p:nvPr>
        </p:nvSpPr>
        <p:spPr>
          <a:xfrm>
            <a:off x="2649882" y="8854069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3" name="Google Shape;83;p33"/>
          <p:cNvSpPr/>
          <p:nvPr>
            <p:ph idx="7" type="pic"/>
          </p:nvPr>
        </p:nvSpPr>
        <p:spPr>
          <a:xfrm>
            <a:off x="18150080" y="1070517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4" name="Google Shape;84;p33"/>
          <p:cNvSpPr/>
          <p:nvPr>
            <p:ph idx="8" type="pic"/>
          </p:nvPr>
        </p:nvSpPr>
        <p:spPr>
          <a:xfrm>
            <a:off x="14269455" y="1070517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5" name="Google Shape;85;p33"/>
          <p:cNvSpPr/>
          <p:nvPr>
            <p:ph idx="9" type="pic"/>
          </p:nvPr>
        </p:nvSpPr>
        <p:spPr>
          <a:xfrm>
            <a:off x="10411134" y="1070517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6" name="Google Shape;86;p33"/>
          <p:cNvSpPr/>
          <p:nvPr>
            <p:ph idx="13" type="pic"/>
          </p:nvPr>
        </p:nvSpPr>
        <p:spPr>
          <a:xfrm>
            <a:off x="2649882" y="1070517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7" name="Google Shape;87;p33"/>
          <p:cNvSpPr/>
          <p:nvPr>
            <p:ph idx="14" type="pic"/>
          </p:nvPr>
        </p:nvSpPr>
        <p:spPr>
          <a:xfrm>
            <a:off x="2649882" y="4951141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8" name="Google Shape;88;p33"/>
          <p:cNvSpPr/>
          <p:nvPr>
            <p:ph idx="15" type="pic"/>
          </p:nvPr>
        </p:nvSpPr>
        <p:spPr>
          <a:xfrm>
            <a:off x="6530508" y="8854069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9" name="Google Shape;89;p33"/>
          <p:cNvSpPr/>
          <p:nvPr>
            <p:ph idx="16" type="pic"/>
          </p:nvPr>
        </p:nvSpPr>
        <p:spPr>
          <a:xfrm>
            <a:off x="6530508" y="1070517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90" name="Google Shape;90;p33"/>
          <p:cNvSpPr txBox="1"/>
          <p:nvPr>
            <p:ph idx="1" type="body"/>
          </p:nvPr>
        </p:nvSpPr>
        <p:spPr>
          <a:xfrm>
            <a:off x="6530509" y="6285159"/>
            <a:ext cx="11307336" cy="922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91" name="Google Shape;9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7783" y="12778800"/>
            <a:ext cx="1764763" cy="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About Us">
  <p:cSld name="1_About U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4"/>
          <p:cNvSpPr/>
          <p:nvPr/>
        </p:nvSpPr>
        <p:spPr>
          <a:xfrm>
            <a:off x="643467" y="937200"/>
            <a:ext cx="23097065" cy="1184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94" name="Google Shape;94;p34"/>
          <p:cNvSpPr/>
          <p:nvPr/>
        </p:nvSpPr>
        <p:spPr>
          <a:xfrm>
            <a:off x="15416338" y="2133604"/>
            <a:ext cx="6675602" cy="97535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95" name="Google Shape;95;p34"/>
          <p:cNvSpPr txBox="1"/>
          <p:nvPr/>
        </p:nvSpPr>
        <p:spPr>
          <a:xfrm>
            <a:off x="2172631" y="1799548"/>
            <a:ext cx="6917278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US" sz="5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r>
              <a:rPr b="1" i="0" lang="en-US" sz="5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5500" u="none" cap="none" strike="noStrike">
                <a:solidFill>
                  <a:srgbClr val="3CBEB4"/>
                </a:solidFill>
                <a:latin typeface="Montserrat"/>
                <a:ea typeface="Montserrat"/>
                <a:cs typeface="Montserrat"/>
                <a:sym typeface="Montserrat"/>
              </a:rPr>
              <a:t>US</a:t>
            </a:r>
            <a:endParaRPr b="1" i="0" sz="5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6" name="Google Shape;96;p34"/>
          <p:cNvCxnSpPr/>
          <p:nvPr/>
        </p:nvCxnSpPr>
        <p:spPr>
          <a:xfrm>
            <a:off x="2281876" y="2971800"/>
            <a:ext cx="1016618" cy="0"/>
          </a:xfrm>
          <a:prstGeom prst="straightConnector1">
            <a:avLst/>
          </a:prstGeom>
          <a:noFill/>
          <a:ln cap="flat" cmpd="sng" w="101600">
            <a:solidFill>
              <a:srgbClr val="FFD39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screenshot of a stereo&#10;&#10;Description automatically generated" id="97" name="Google Shape;9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638197" y="2642933"/>
            <a:ext cx="4231884" cy="873493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4"/>
          <p:cNvSpPr/>
          <p:nvPr/>
        </p:nvSpPr>
        <p:spPr>
          <a:xfrm>
            <a:off x="2323226" y="4297588"/>
            <a:ext cx="1260000" cy="1260000"/>
          </a:xfrm>
          <a:prstGeom prst="ellipse">
            <a:avLst/>
          </a:prstGeom>
          <a:solidFill>
            <a:srgbClr val="3DBF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99" name="Google Shape;9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3226" y="4567588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4"/>
          <p:cNvSpPr/>
          <p:nvPr/>
        </p:nvSpPr>
        <p:spPr>
          <a:xfrm>
            <a:off x="2323235" y="9359900"/>
            <a:ext cx="1260000" cy="1260000"/>
          </a:xfrm>
          <a:prstGeom prst="ellipse">
            <a:avLst/>
          </a:prstGeom>
          <a:solidFill>
            <a:srgbClr val="3DBF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1" name="Google Shape;101;p34"/>
          <p:cNvSpPr/>
          <p:nvPr/>
        </p:nvSpPr>
        <p:spPr>
          <a:xfrm>
            <a:off x="2323226" y="5998239"/>
            <a:ext cx="1260000" cy="1260000"/>
          </a:xfrm>
          <a:prstGeom prst="ellipse">
            <a:avLst/>
          </a:prstGeom>
          <a:solidFill>
            <a:srgbClr val="3DBF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2" name="Google Shape;102;p34"/>
          <p:cNvSpPr/>
          <p:nvPr/>
        </p:nvSpPr>
        <p:spPr>
          <a:xfrm>
            <a:off x="2323226" y="7679076"/>
            <a:ext cx="1260000" cy="1260000"/>
          </a:xfrm>
          <a:prstGeom prst="ellipse">
            <a:avLst/>
          </a:prstGeom>
          <a:solidFill>
            <a:srgbClr val="3DBF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03" name="Google Shape;10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3226" y="7949076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4664" y="962990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93226" y="6268239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4"/>
          <p:cNvSpPr txBox="1"/>
          <p:nvPr>
            <p:ph idx="1" type="body"/>
          </p:nvPr>
        </p:nvSpPr>
        <p:spPr>
          <a:xfrm>
            <a:off x="3853225" y="4555407"/>
            <a:ext cx="7538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07" name="Google Shape;107;p34"/>
          <p:cNvSpPr txBox="1"/>
          <p:nvPr>
            <p:ph idx="2" type="body"/>
          </p:nvPr>
        </p:nvSpPr>
        <p:spPr>
          <a:xfrm>
            <a:off x="3853225" y="6258298"/>
            <a:ext cx="7538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08" name="Google Shape;108;p34"/>
          <p:cNvSpPr txBox="1"/>
          <p:nvPr>
            <p:ph idx="3" type="body"/>
          </p:nvPr>
        </p:nvSpPr>
        <p:spPr>
          <a:xfrm>
            <a:off x="3853225" y="7900023"/>
            <a:ext cx="7538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09" name="Google Shape;109;p34"/>
          <p:cNvSpPr txBox="1"/>
          <p:nvPr>
            <p:ph idx="4" type="body"/>
          </p:nvPr>
        </p:nvSpPr>
        <p:spPr>
          <a:xfrm>
            <a:off x="3849399" y="9502623"/>
            <a:ext cx="7538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110" name="Google Shape;110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7783" y="12778800"/>
            <a:ext cx="1764761" cy="78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32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83516" y="6858000"/>
            <a:ext cx="4810618" cy="213931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5"/>
          <p:cNvSpPr txBox="1"/>
          <p:nvPr/>
        </p:nvSpPr>
        <p:spPr>
          <a:xfrm>
            <a:off x="5003032" y="5226784"/>
            <a:ext cx="14371586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THANK </a:t>
            </a:r>
            <a:r>
              <a:rPr b="1" i="0" lang="en-US" sz="10000" u="none" cap="none" strike="noStrike">
                <a:solidFill>
                  <a:srgbClr val="3CBEB4"/>
                </a:solidFill>
                <a:latin typeface="Montserrat"/>
                <a:ea typeface="Montserrat"/>
                <a:cs typeface="Montserrat"/>
                <a:sym typeface="Montserrat"/>
              </a:rPr>
              <a:t>YOU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General Slide">
  <p:cSld name="8_General Slid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4"/>
          <p:cNvSpPr/>
          <p:nvPr>
            <p:ph idx="2" type="pic"/>
          </p:nvPr>
        </p:nvSpPr>
        <p:spPr>
          <a:xfrm>
            <a:off x="1" y="0"/>
            <a:ext cx="9698182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16" name="Google Shape;116;p44"/>
          <p:cNvSpPr/>
          <p:nvPr/>
        </p:nvSpPr>
        <p:spPr>
          <a:xfrm>
            <a:off x="7850459" y="12578576"/>
            <a:ext cx="8207297" cy="6913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17" name="Google Shape;117;p44"/>
          <p:cNvSpPr txBox="1"/>
          <p:nvPr>
            <p:ph idx="1" type="body"/>
          </p:nvPr>
        </p:nvSpPr>
        <p:spPr>
          <a:xfrm>
            <a:off x="10234470" y="446049"/>
            <a:ext cx="12542401" cy="1271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1" i="0" sz="5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cxnSp>
        <p:nvCxnSpPr>
          <p:cNvPr id="118" name="Google Shape;118;p44"/>
          <p:cNvCxnSpPr/>
          <p:nvPr/>
        </p:nvCxnSpPr>
        <p:spPr>
          <a:xfrm>
            <a:off x="10234470" y="2031268"/>
            <a:ext cx="1431057" cy="0"/>
          </a:xfrm>
          <a:prstGeom prst="straightConnector1">
            <a:avLst/>
          </a:prstGeom>
          <a:noFill/>
          <a:ln cap="flat" cmpd="sng" w="88900">
            <a:solidFill>
              <a:srgbClr val="FFD39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" name="Google Shape;119;p44"/>
          <p:cNvSpPr txBox="1"/>
          <p:nvPr>
            <p:ph idx="3" type="body"/>
          </p:nvPr>
        </p:nvSpPr>
        <p:spPr>
          <a:xfrm>
            <a:off x="10234469" y="2704340"/>
            <a:ext cx="12542403" cy="9874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82600" lvl="0" marL="457200" marR="0" rtl="0" algn="l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AutoNum type="arabicPeriod"/>
              <a:defRPr b="1" i="0" sz="40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120" name="Google Shape;12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90075" y="5657850"/>
            <a:ext cx="53975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783" y="12778800"/>
            <a:ext cx="1764761" cy="78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Default">
  <p:cSld name="6_Defaul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5"/>
          <p:cNvSpPr/>
          <p:nvPr/>
        </p:nvSpPr>
        <p:spPr>
          <a:xfrm flipH="1" rot="9533908">
            <a:off x="12562716" y="-618842"/>
            <a:ext cx="16233471" cy="15683310"/>
          </a:xfrm>
          <a:custGeom>
            <a:rect b="b" l="l" r="r" t="t"/>
            <a:pathLst>
              <a:path extrusionOk="0" h="7502" w="5376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6"/>
              <a:buFont typeface="Arial"/>
              <a:buNone/>
            </a:pPr>
            <a:r>
              <a:t/>
            </a:r>
            <a:endParaRPr b="0" i="0" sz="506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4" name="Google Shape;124;p45"/>
          <p:cNvSpPr/>
          <p:nvPr/>
        </p:nvSpPr>
        <p:spPr>
          <a:xfrm flipH="1" rot="10240014">
            <a:off x="12402208" y="-729994"/>
            <a:ext cx="15529861" cy="15175986"/>
          </a:xfrm>
          <a:custGeom>
            <a:rect b="b" l="l" r="r" t="t"/>
            <a:pathLst>
              <a:path extrusionOk="0" h="7502" w="5376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rgbClr val="3CBE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6"/>
              <a:buFont typeface="Arial"/>
              <a:buNone/>
            </a:pPr>
            <a:r>
              <a:t/>
            </a:r>
            <a:endParaRPr b="0" i="0" sz="506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5" name="Google Shape;125;p45"/>
          <p:cNvSpPr/>
          <p:nvPr>
            <p:ph idx="2" type="pic"/>
          </p:nvPr>
        </p:nvSpPr>
        <p:spPr>
          <a:xfrm>
            <a:off x="13941427" y="228600"/>
            <a:ext cx="11698543" cy="12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b="0" i="0" sz="1575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126" name="Google Shape;12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7783" y="12778800"/>
            <a:ext cx="1764761" cy="78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5"/>
          <p:cNvSpPr txBox="1"/>
          <p:nvPr>
            <p:ph idx="1" type="body"/>
          </p:nvPr>
        </p:nvSpPr>
        <p:spPr>
          <a:xfrm>
            <a:off x="598714" y="10394950"/>
            <a:ext cx="1231265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2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1" i="0" sz="25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8" name="Google Shape;128;p45"/>
          <p:cNvSpPr txBox="1"/>
          <p:nvPr>
            <p:ph idx="3" type="body"/>
          </p:nvPr>
        </p:nvSpPr>
        <p:spPr>
          <a:xfrm>
            <a:off x="606425" y="8305800"/>
            <a:ext cx="9540875" cy="2016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27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Montserrat"/>
              <a:buNone/>
              <a:defRPr b="1" i="0" sz="5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Default">
  <p:cSld name="9_Defaul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6"/>
          <p:cNvSpPr/>
          <p:nvPr/>
        </p:nvSpPr>
        <p:spPr>
          <a:xfrm flipH="1" rot="-2775204">
            <a:off x="-3603294" y="-205570"/>
            <a:ext cx="16233471" cy="15683310"/>
          </a:xfrm>
          <a:custGeom>
            <a:rect b="b" l="l" r="r" t="t"/>
            <a:pathLst>
              <a:path extrusionOk="0" h="7502" w="5376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6"/>
              <a:buFont typeface="Arial"/>
              <a:buNone/>
            </a:pPr>
            <a:r>
              <a:t/>
            </a:r>
            <a:endParaRPr b="0" i="0" sz="506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1" name="Google Shape;131;p46"/>
          <p:cNvSpPr/>
          <p:nvPr/>
        </p:nvSpPr>
        <p:spPr>
          <a:xfrm flipH="1" rot="-2069098">
            <a:off x="-3251488" y="-400766"/>
            <a:ext cx="15529862" cy="15175993"/>
          </a:xfrm>
          <a:custGeom>
            <a:rect b="b" l="l" r="r" t="t"/>
            <a:pathLst>
              <a:path extrusionOk="0" h="7502" w="5376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rgbClr val="FFD3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6"/>
              <a:buFont typeface="Arial"/>
              <a:buNone/>
            </a:pPr>
            <a:r>
              <a:t/>
            </a:r>
            <a:endParaRPr b="0" i="0" sz="506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32" name="Google Shape;132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7783" y="12778800"/>
            <a:ext cx="1764761" cy="78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6"/>
          <p:cNvSpPr txBox="1"/>
          <p:nvPr>
            <p:ph idx="1" type="body"/>
          </p:nvPr>
        </p:nvSpPr>
        <p:spPr>
          <a:xfrm>
            <a:off x="12061825" y="10394950"/>
            <a:ext cx="114808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2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1" i="0" sz="25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34" name="Google Shape;134;p46"/>
          <p:cNvSpPr txBox="1"/>
          <p:nvPr>
            <p:ph idx="2" type="body"/>
          </p:nvPr>
        </p:nvSpPr>
        <p:spPr>
          <a:xfrm>
            <a:off x="12069536" y="8305800"/>
            <a:ext cx="9540875" cy="2016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27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Montserrat"/>
              <a:buNone/>
              <a:defRPr b="1" i="0" sz="5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General Slide">
  <p:cSld name="9_General 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7"/>
          <p:cNvSpPr/>
          <p:nvPr/>
        </p:nvSpPr>
        <p:spPr>
          <a:xfrm>
            <a:off x="12623180" y="12333249"/>
            <a:ext cx="2787805" cy="6913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37" name="Google Shape;137;p47"/>
          <p:cNvSpPr/>
          <p:nvPr>
            <p:ph idx="2" type="pic"/>
          </p:nvPr>
        </p:nvSpPr>
        <p:spPr>
          <a:xfrm>
            <a:off x="18335206" y="0"/>
            <a:ext cx="6042444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38" name="Google Shape;138;p47"/>
          <p:cNvSpPr/>
          <p:nvPr>
            <p:ph idx="3" type="pic"/>
          </p:nvPr>
        </p:nvSpPr>
        <p:spPr>
          <a:xfrm>
            <a:off x="12188825" y="0"/>
            <a:ext cx="5899899" cy="6713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39" name="Google Shape;139;p47"/>
          <p:cNvSpPr/>
          <p:nvPr>
            <p:ph idx="4" type="pic"/>
          </p:nvPr>
        </p:nvSpPr>
        <p:spPr>
          <a:xfrm>
            <a:off x="12188825" y="7002966"/>
            <a:ext cx="5899899" cy="6713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140" name="Google Shape;14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7783" y="12778800"/>
            <a:ext cx="1764761" cy="78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out Us">
  <p:cSld name="About Us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8"/>
          <p:cNvSpPr/>
          <p:nvPr>
            <p:ph idx="2" type="pic"/>
          </p:nvPr>
        </p:nvSpPr>
        <p:spPr>
          <a:xfrm>
            <a:off x="16059923" y="3033132"/>
            <a:ext cx="5341019" cy="78281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43" name="Google Shape;143;p48"/>
          <p:cNvSpPr/>
          <p:nvPr>
            <p:ph idx="3" type="pic"/>
          </p:nvPr>
        </p:nvSpPr>
        <p:spPr>
          <a:xfrm>
            <a:off x="9643409" y="3033132"/>
            <a:ext cx="5341019" cy="78281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144" name="Google Shape;14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7783" y="12778800"/>
            <a:ext cx="1764761" cy="78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General Slide">
  <p:cSld name="6_General Slide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9"/>
          <p:cNvSpPr/>
          <p:nvPr>
            <p:ph idx="2" type="pic"/>
          </p:nvPr>
        </p:nvSpPr>
        <p:spPr>
          <a:xfrm>
            <a:off x="0" y="0"/>
            <a:ext cx="12154829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47" name="Google Shape;147;p49"/>
          <p:cNvSpPr/>
          <p:nvPr/>
        </p:nvSpPr>
        <p:spPr>
          <a:xfrm>
            <a:off x="7850459" y="12578576"/>
            <a:ext cx="8207297" cy="6913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48" name="Google Shape;14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7783" y="12778800"/>
            <a:ext cx="1764761" cy="78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General Slide">
  <p:cSld name="10_General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4"/>
          <p:cNvSpPr/>
          <p:nvPr/>
        </p:nvSpPr>
        <p:spPr>
          <a:xfrm>
            <a:off x="7850459" y="12578576"/>
            <a:ext cx="8207297" cy="6913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6" name="Google Shape;16;p24"/>
          <p:cNvSpPr txBox="1"/>
          <p:nvPr>
            <p:ph idx="1" type="body"/>
          </p:nvPr>
        </p:nvSpPr>
        <p:spPr>
          <a:xfrm>
            <a:off x="10733233" y="1920883"/>
            <a:ext cx="12043639" cy="9874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82600" lvl="0" marL="457200" marR="0" rtl="0" algn="l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AutoNum type="arabicPeriod"/>
              <a:defRPr b="1" i="0" sz="40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7" name="Google Shape;17;p24"/>
          <p:cNvSpPr/>
          <p:nvPr/>
        </p:nvSpPr>
        <p:spPr>
          <a:xfrm>
            <a:off x="0" y="0"/>
            <a:ext cx="9725891" cy="1372782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9998" l="-50000" r="-50000" t="-9998"/>
            </a:stretch>
          </a:blipFill>
          <a:ln cap="flat" cmpd="sng" w="12700">
            <a:solidFill>
              <a:srgbClr val="2121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18" name="Google Shape;18;p24"/>
          <p:cNvCxnSpPr/>
          <p:nvPr/>
        </p:nvCxnSpPr>
        <p:spPr>
          <a:xfrm>
            <a:off x="1007343" y="8387801"/>
            <a:ext cx="1431057" cy="0"/>
          </a:xfrm>
          <a:prstGeom prst="straightConnector1">
            <a:avLst/>
          </a:prstGeom>
          <a:noFill/>
          <a:ln cap="flat" cmpd="sng" w="101600">
            <a:solidFill>
              <a:srgbClr val="FFD39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" name="Google Shape;19;p24"/>
          <p:cNvSpPr txBox="1"/>
          <p:nvPr>
            <p:ph idx="2" type="body"/>
          </p:nvPr>
        </p:nvSpPr>
        <p:spPr>
          <a:xfrm>
            <a:off x="1007342" y="2704340"/>
            <a:ext cx="6197022" cy="4804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Montserrat"/>
              <a:buNone/>
              <a:defRPr b="1" i="0" sz="7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20" name="Google Shape;2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358" y="12673529"/>
            <a:ext cx="1764761" cy="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Project 1">
  <p:cSld name="1_Project 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0"/>
          <p:cNvSpPr/>
          <p:nvPr>
            <p:ph idx="2" type="pic"/>
          </p:nvPr>
        </p:nvSpPr>
        <p:spPr>
          <a:xfrm>
            <a:off x="18150080" y="4951141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51" name="Google Shape;151;p50"/>
          <p:cNvSpPr/>
          <p:nvPr>
            <p:ph idx="3" type="pic"/>
          </p:nvPr>
        </p:nvSpPr>
        <p:spPr>
          <a:xfrm>
            <a:off x="18150080" y="8854069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52" name="Google Shape;152;p50"/>
          <p:cNvSpPr/>
          <p:nvPr>
            <p:ph idx="4" type="pic"/>
          </p:nvPr>
        </p:nvSpPr>
        <p:spPr>
          <a:xfrm>
            <a:off x="14269455" y="8854069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53" name="Google Shape;153;p50"/>
          <p:cNvSpPr/>
          <p:nvPr>
            <p:ph idx="5" type="pic"/>
          </p:nvPr>
        </p:nvSpPr>
        <p:spPr>
          <a:xfrm>
            <a:off x="10411134" y="8854069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54" name="Google Shape;154;p50"/>
          <p:cNvSpPr/>
          <p:nvPr>
            <p:ph idx="6" type="pic"/>
          </p:nvPr>
        </p:nvSpPr>
        <p:spPr>
          <a:xfrm>
            <a:off x="2649882" y="8854069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55" name="Google Shape;155;p50"/>
          <p:cNvSpPr/>
          <p:nvPr>
            <p:ph idx="7" type="pic"/>
          </p:nvPr>
        </p:nvSpPr>
        <p:spPr>
          <a:xfrm>
            <a:off x="18150080" y="1070517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56" name="Google Shape;156;p50"/>
          <p:cNvSpPr/>
          <p:nvPr>
            <p:ph idx="8" type="pic"/>
          </p:nvPr>
        </p:nvSpPr>
        <p:spPr>
          <a:xfrm>
            <a:off x="14269455" y="1070517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57" name="Google Shape;157;p50"/>
          <p:cNvSpPr/>
          <p:nvPr>
            <p:ph idx="9" type="pic"/>
          </p:nvPr>
        </p:nvSpPr>
        <p:spPr>
          <a:xfrm>
            <a:off x="10411134" y="1070517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58" name="Google Shape;158;p50"/>
          <p:cNvSpPr/>
          <p:nvPr>
            <p:ph idx="13" type="pic"/>
          </p:nvPr>
        </p:nvSpPr>
        <p:spPr>
          <a:xfrm>
            <a:off x="2649882" y="1070517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59" name="Google Shape;159;p50"/>
          <p:cNvSpPr/>
          <p:nvPr>
            <p:ph idx="14" type="pic"/>
          </p:nvPr>
        </p:nvSpPr>
        <p:spPr>
          <a:xfrm>
            <a:off x="2649882" y="4951141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60" name="Google Shape;160;p50"/>
          <p:cNvSpPr/>
          <p:nvPr>
            <p:ph idx="15" type="pic"/>
          </p:nvPr>
        </p:nvSpPr>
        <p:spPr>
          <a:xfrm>
            <a:off x="6530508" y="8854069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61" name="Google Shape;161;p50"/>
          <p:cNvSpPr/>
          <p:nvPr>
            <p:ph idx="16" type="pic"/>
          </p:nvPr>
        </p:nvSpPr>
        <p:spPr>
          <a:xfrm>
            <a:off x="6530508" y="1070517"/>
            <a:ext cx="3568390" cy="35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162" name="Google Shape;162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7783" y="12778800"/>
            <a:ext cx="1764761" cy="78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">
  <p:cSld name="CUSTOM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51"/>
          <p:cNvPicPr preferRelativeResize="0"/>
          <p:nvPr/>
        </p:nvPicPr>
        <p:blipFill rotWithShape="1">
          <a:blip r:embed="rId2">
            <a:alphaModFix/>
          </a:blip>
          <a:srcRect b="32843" l="25278" r="0" t="5730"/>
          <a:stretch/>
        </p:blipFill>
        <p:spPr>
          <a:xfrm rot="5399990">
            <a:off x="109241" y="-109225"/>
            <a:ext cx="12745450" cy="129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02347" y="4261666"/>
            <a:ext cx="10355002" cy="922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783" y="12778800"/>
            <a:ext cx="1764761" cy="78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USTOM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52"/>
          <p:cNvPicPr preferRelativeResize="0"/>
          <p:nvPr/>
        </p:nvPicPr>
        <p:blipFill rotWithShape="1">
          <a:blip r:embed="rId2">
            <a:alphaModFix amt="57000"/>
          </a:blip>
          <a:srcRect b="0" l="0" r="0" t="0"/>
          <a:stretch/>
        </p:blipFill>
        <p:spPr>
          <a:xfrm>
            <a:off x="-206775" y="-516925"/>
            <a:ext cx="10303825" cy="1332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783" y="12778800"/>
            <a:ext cx="1764761" cy="78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52"/>
          <p:cNvSpPr txBox="1"/>
          <p:nvPr>
            <p:ph idx="1" type="body"/>
          </p:nvPr>
        </p:nvSpPr>
        <p:spPr>
          <a:xfrm>
            <a:off x="12069536" y="8305800"/>
            <a:ext cx="9540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Montserrat"/>
              <a:buNone/>
              <a:defRPr b="0" i="0" sz="7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7"/>
          <p:cNvPicPr preferRelativeResize="0"/>
          <p:nvPr/>
        </p:nvPicPr>
        <p:blipFill rotWithShape="1">
          <a:blip r:embed="rId2">
            <a:alphaModFix amt="43000"/>
          </a:blip>
          <a:srcRect b="0" l="0" r="0" t="10209"/>
          <a:stretch/>
        </p:blipFill>
        <p:spPr>
          <a:xfrm flipH="1">
            <a:off x="-1" y="0"/>
            <a:ext cx="10055782" cy="1340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7"/>
          <p:cNvSpPr txBox="1"/>
          <p:nvPr>
            <p:ph type="ctrTitle"/>
          </p:nvPr>
        </p:nvSpPr>
        <p:spPr>
          <a:xfrm>
            <a:off x="501536" y="2672733"/>
            <a:ext cx="8697000" cy="44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750" lIns="243750" spcFirstLastPara="1" rIns="243750" wrap="square" tIns="24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9600"/>
              <a:buFont typeface="Yellowtail"/>
              <a:buNone/>
              <a:defRPr sz="9600">
                <a:solidFill>
                  <a:srgbClr val="737373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78" name="Google Shape;178;p37"/>
          <p:cNvSpPr txBox="1"/>
          <p:nvPr>
            <p:ph idx="1" type="subTitle"/>
          </p:nvPr>
        </p:nvSpPr>
        <p:spPr>
          <a:xfrm>
            <a:off x="1390904" y="7133533"/>
            <a:ext cx="6918300" cy="19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Montserrat"/>
              <a:buNone/>
              <a:defRPr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9" name="Google Shape;179;p37"/>
          <p:cNvSpPr txBox="1"/>
          <p:nvPr>
            <p:ph idx="12" type="sldNum"/>
          </p:nvPr>
        </p:nvSpPr>
        <p:spPr>
          <a:xfrm>
            <a:off x="22587338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p37"/>
          <p:cNvPicPr preferRelativeResize="0"/>
          <p:nvPr/>
        </p:nvPicPr>
        <p:blipFill rotWithShape="1">
          <a:blip r:embed="rId3">
            <a:alphaModFix amt="95000"/>
          </a:blip>
          <a:srcRect b="0" l="0" r="0" t="0"/>
          <a:stretch/>
        </p:blipFill>
        <p:spPr>
          <a:xfrm>
            <a:off x="9683544" y="1464633"/>
            <a:ext cx="14366584" cy="10783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8"/>
          <p:cNvPicPr preferRelativeResize="0"/>
          <p:nvPr/>
        </p:nvPicPr>
        <p:blipFill rotWithShape="1">
          <a:blip r:embed="rId2">
            <a:alphaModFix amt="48000"/>
          </a:blip>
          <a:srcRect b="32466" l="0" r="48527" t="4169"/>
          <a:stretch/>
        </p:blipFill>
        <p:spPr>
          <a:xfrm flipH="1" rot="-10799997">
            <a:off x="16569950" y="-50797"/>
            <a:ext cx="7807698" cy="1371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8"/>
          <p:cNvSpPr txBox="1"/>
          <p:nvPr>
            <p:ph type="title"/>
          </p:nvPr>
        </p:nvSpPr>
        <p:spPr>
          <a:xfrm>
            <a:off x="11704484" y="1186733"/>
            <a:ext cx="118425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9600"/>
              <a:buFont typeface="Yellowtail"/>
              <a:buNone/>
              <a:defRPr sz="9600">
                <a:solidFill>
                  <a:srgbClr val="737373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84" name="Google Shape;184;p38"/>
          <p:cNvSpPr txBox="1"/>
          <p:nvPr>
            <p:ph idx="1" type="body"/>
          </p:nvPr>
        </p:nvSpPr>
        <p:spPr>
          <a:xfrm>
            <a:off x="12124575" y="3073267"/>
            <a:ext cx="114219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-533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46355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46355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46355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46355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46355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46355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46355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46355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5" name="Google Shape;185;p38"/>
          <p:cNvSpPr txBox="1"/>
          <p:nvPr>
            <p:ph idx="12" type="sldNum"/>
          </p:nvPr>
        </p:nvSpPr>
        <p:spPr>
          <a:xfrm>
            <a:off x="22587338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6" name="Google Shape;18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17335" y="2741167"/>
            <a:ext cx="14633789" cy="8231521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3060000" dist="38100">
              <a:srgbClr val="000000">
                <a:alpha val="26666"/>
              </a:srgbClr>
            </a:outerShdw>
          </a:effectLst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7500"/>
              <a:buFont typeface="Yellowtail"/>
              <a:buNone/>
              <a:defRPr>
                <a:solidFill>
                  <a:srgbClr val="737373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89" name="Google Shape;189;p39"/>
          <p:cNvSpPr txBox="1"/>
          <p:nvPr>
            <p:ph idx="1" type="body"/>
          </p:nvPr>
        </p:nvSpPr>
        <p:spPr>
          <a:xfrm>
            <a:off x="830984" y="3073267"/>
            <a:ext cx="106635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-463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Char char="●"/>
              <a:defRPr sz="3700">
                <a:latin typeface="Montserrat"/>
                <a:ea typeface="Montserrat"/>
                <a:cs typeface="Montserrat"/>
                <a:sym typeface="Montserrat"/>
              </a:defRPr>
            </a:lvl1pPr>
            <a:lvl2pPr indent="-43180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Font typeface="Montserrat"/>
              <a:buChar char="○"/>
              <a:defRPr sz="3200">
                <a:latin typeface="Montserrat"/>
                <a:ea typeface="Montserrat"/>
                <a:cs typeface="Montserrat"/>
                <a:sym typeface="Montserrat"/>
              </a:defRPr>
            </a:lvl2pPr>
            <a:lvl3pPr indent="-43180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Font typeface="Montserrat"/>
              <a:buChar char="■"/>
              <a:defRPr sz="3200">
                <a:latin typeface="Montserrat"/>
                <a:ea typeface="Montserrat"/>
                <a:cs typeface="Montserrat"/>
                <a:sym typeface="Montserrat"/>
              </a:defRPr>
            </a:lvl3pPr>
            <a:lvl4pPr indent="-43180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Font typeface="Montserrat"/>
              <a:buChar char="●"/>
              <a:defRPr sz="3200">
                <a:latin typeface="Montserrat"/>
                <a:ea typeface="Montserrat"/>
                <a:cs typeface="Montserrat"/>
                <a:sym typeface="Montserrat"/>
              </a:defRPr>
            </a:lvl4pPr>
            <a:lvl5pPr indent="-43180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Font typeface="Montserrat"/>
              <a:buChar char="○"/>
              <a:defRPr sz="3200">
                <a:latin typeface="Montserrat"/>
                <a:ea typeface="Montserrat"/>
                <a:cs typeface="Montserrat"/>
                <a:sym typeface="Montserrat"/>
              </a:defRPr>
            </a:lvl5pPr>
            <a:lvl6pPr indent="-43180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Font typeface="Montserrat"/>
              <a:buChar char="■"/>
              <a:defRPr sz="3200">
                <a:latin typeface="Montserrat"/>
                <a:ea typeface="Montserrat"/>
                <a:cs typeface="Montserrat"/>
                <a:sym typeface="Montserrat"/>
              </a:defRPr>
            </a:lvl6pPr>
            <a:lvl7pPr indent="-43180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Font typeface="Montserrat"/>
              <a:buChar char="●"/>
              <a:defRPr sz="3200">
                <a:latin typeface="Montserrat"/>
                <a:ea typeface="Montserrat"/>
                <a:cs typeface="Montserrat"/>
                <a:sym typeface="Montserrat"/>
              </a:defRPr>
            </a:lvl7pPr>
            <a:lvl8pPr indent="-43180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Font typeface="Montserrat"/>
              <a:buChar char="○"/>
              <a:defRPr sz="3200">
                <a:latin typeface="Montserrat"/>
                <a:ea typeface="Montserrat"/>
                <a:cs typeface="Montserrat"/>
                <a:sym typeface="Montserrat"/>
              </a:defRPr>
            </a:lvl8pPr>
            <a:lvl9pPr indent="-43180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200"/>
              <a:buFont typeface="Montserrat"/>
              <a:buChar char="■"/>
              <a:defRPr sz="3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0" name="Google Shape;190;p39"/>
          <p:cNvSpPr txBox="1"/>
          <p:nvPr>
            <p:ph idx="2" type="body"/>
          </p:nvPr>
        </p:nvSpPr>
        <p:spPr>
          <a:xfrm>
            <a:off x="12883044" y="3073267"/>
            <a:ext cx="106635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-463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Char char="●"/>
              <a:defRPr sz="3700">
                <a:latin typeface="Montserrat"/>
                <a:ea typeface="Montserrat"/>
                <a:cs typeface="Montserrat"/>
                <a:sym typeface="Montserrat"/>
              </a:defRPr>
            </a:lvl1pPr>
            <a:lvl2pPr indent="-43180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Font typeface="Montserrat"/>
              <a:buChar char="○"/>
              <a:defRPr sz="3200">
                <a:latin typeface="Montserrat"/>
                <a:ea typeface="Montserrat"/>
                <a:cs typeface="Montserrat"/>
                <a:sym typeface="Montserrat"/>
              </a:defRPr>
            </a:lvl2pPr>
            <a:lvl3pPr indent="-43180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Font typeface="Montserrat"/>
              <a:buChar char="■"/>
              <a:defRPr sz="3200">
                <a:latin typeface="Montserrat"/>
                <a:ea typeface="Montserrat"/>
                <a:cs typeface="Montserrat"/>
                <a:sym typeface="Montserrat"/>
              </a:defRPr>
            </a:lvl3pPr>
            <a:lvl4pPr indent="-43180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Font typeface="Montserrat"/>
              <a:buChar char="●"/>
              <a:defRPr sz="3200">
                <a:latin typeface="Montserrat"/>
                <a:ea typeface="Montserrat"/>
                <a:cs typeface="Montserrat"/>
                <a:sym typeface="Montserrat"/>
              </a:defRPr>
            </a:lvl4pPr>
            <a:lvl5pPr indent="-43180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Font typeface="Montserrat"/>
              <a:buChar char="○"/>
              <a:defRPr sz="3200">
                <a:latin typeface="Montserrat"/>
                <a:ea typeface="Montserrat"/>
                <a:cs typeface="Montserrat"/>
                <a:sym typeface="Montserrat"/>
              </a:defRPr>
            </a:lvl5pPr>
            <a:lvl6pPr indent="-43180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Font typeface="Montserrat"/>
              <a:buChar char="■"/>
              <a:defRPr sz="3200">
                <a:latin typeface="Montserrat"/>
                <a:ea typeface="Montserrat"/>
                <a:cs typeface="Montserrat"/>
                <a:sym typeface="Montserrat"/>
              </a:defRPr>
            </a:lvl6pPr>
            <a:lvl7pPr indent="-43180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Font typeface="Montserrat"/>
              <a:buChar char="●"/>
              <a:defRPr sz="3200">
                <a:latin typeface="Montserrat"/>
                <a:ea typeface="Montserrat"/>
                <a:cs typeface="Montserrat"/>
                <a:sym typeface="Montserrat"/>
              </a:defRPr>
            </a:lvl7pPr>
            <a:lvl8pPr indent="-43180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Font typeface="Montserrat"/>
              <a:buChar char="○"/>
              <a:defRPr sz="3200">
                <a:latin typeface="Montserrat"/>
                <a:ea typeface="Montserrat"/>
                <a:cs typeface="Montserrat"/>
                <a:sym typeface="Montserrat"/>
              </a:defRPr>
            </a:lvl8pPr>
            <a:lvl9pPr indent="-43180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200"/>
              <a:buFont typeface="Montserrat"/>
              <a:buChar char="■"/>
              <a:defRPr sz="3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1" name="Google Shape;191;p39"/>
          <p:cNvSpPr txBox="1"/>
          <p:nvPr>
            <p:ph idx="12" type="sldNum"/>
          </p:nvPr>
        </p:nvSpPr>
        <p:spPr>
          <a:xfrm>
            <a:off x="22587338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73081" y="1057866"/>
            <a:ext cx="11298923" cy="1129885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40"/>
          <p:cNvSpPr txBox="1"/>
          <p:nvPr>
            <p:ph type="title"/>
          </p:nvPr>
        </p:nvSpPr>
        <p:spPr>
          <a:xfrm>
            <a:off x="1256606" y="5394667"/>
            <a:ext cx="18136200" cy="66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800"/>
              <a:buFont typeface="Yellowtail"/>
              <a:buNone/>
              <a:defRPr sz="12800">
                <a:solidFill>
                  <a:srgbClr val="737373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195" name="Google Shape;195;p40"/>
          <p:cNvSpPr txBox="1"/>
          <p:nvPr>
            <p:ph idx="12" type="sldNum"/>
          </p:nvPr>
        </p:nvSpPr>
        <p:spPr>
          <a:xfrm>
            <a:off x="22587338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6" name="Google Shape;196;p40"/>
          <p:cNvPicPr preferRelativeResize="0"/>
          <p:nvPr/>
        </p:nvPicPr>
        <p:blipFill rotWithShape="1">
          <a:blip r:embed="rId3">
            <a:alphaModFix amt="22000"/>
          </a:blip>
          <a:srcRect b="0" l="0" r="0" t="0"/>
          <a:stretch/>
        </p:blipFill>
        <p:spPr>
          <a:xfrm>
            <a:off x="0" y="0"/>
            <a:ext cx="13375716" cy="1148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1"/>
          <p:cNvPicPr preferRelativeResize="0"/>
          <p:nvPr/>
        </p:nvPicPr>
        <p:blipFill rotWithShape="1">
          <a:blip r:embed="rId2">
            <a:alphaModFix amt="34000"/>
          </a:blip>
          <a:srcRect b="5664" l="26063" r="-551" t="385"/>
          <a:stretch/>
        </p:blipFill>
        <p:spPr>
          <a:xfrm rot="5400000">
            <a:off x="5280026" y="-5381614"/>
            <a:ext cx="13817598" cy="244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1"/>
          <p:cNvSpPr txBox="1"/>
          <p:nvPr>
            <p:ph idx="1" type="body"/>
          </p:nvPr>
        </p:nvSpPr>
        <p:spPr>
          <a:xfrm>
            <a:off x="830984" y="11281533"/>
            <a:ext cx="15992701" cy="16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Yellowtail"/>
              <a:buNone/>
              <a:defRPr>
                <a:latin typeface="Yellowtail"/>
                <a:ea typeface="Yellowtail"/>
                <a:cs typeface="Yellowtail"/>
                <a:sym typeface="Yellowtail"/>
              </a:defRPr>
            </a:lvl1pPr>
          </a:lstStyle>
          <a:p/>
        </p:txBody>
      </p:sp>
      <p:sp>
        <p:nvSpPr>
          <p:cNvPr id="200" name="Google Shape;200;p41"/>
          <p:cNvSpPr txBox="1"/>
          <p:nvPr>
            <p:ph idx="12" type="sldNum"/>
          </p:nvPr>
        </p:nvSpPr>
        <p:spPr>
          <a:xfrm>
            <a:off x="22587338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2"/>
          <p:cNvSpPr/>
          <p:nvPr/>
        </p:nvSpPr>
        <p:spPr>
          <a:xfrm>
            <a:off x="12188825" y="-333"/>
            <a:ext cx="121887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2"/>
          <p:cNvSpPr txBox="1"/>
          <p:nvPr>
            <p:ph type="title"/>
          </p:nvPr>
        </p:nvSpPr>
        <p:spPr>
          <a:xfrm>
            <a:off x="707816" y="3288467"/>
            <a:ext cx="107844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750" lIns="243750" spcFirstLastPara="1" rIns="243750" wrap="square" tIns="24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200"/>
              <a:buFont typeface="Yellowtail"/>
              <a:buNone/>
              <a:defRPr sz="11200">
                <a:solidFill>
                  <a:srgbClr val="737373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204" name="Google Shape;204;p42"/>
          <p:cNvSpPr txBox="1"/>
          <p:nvPr>
            <p:ph idx="1" type="subTitle"/>
          </p:nvPr>
        </p:nvSpPr>
        <p:spPr>
          <a:xfrm>
            <a:off x="707816" y="7474867"/>
            <a:ext cx="10784400" cy="3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ontserrat"/>
              <a:buNone/>
              <a:defRPr sz="5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05" name="Google Shape;205;p42"/>
          <p:cNvSpPr txBox="1"/>
          <p:nvPr>
            <p:ph idx="2" type="body"/>
          </p:nvPr>
        </p:nvSpPr>
        <p:spPr>
          <a:xfrm>
            <a:off x="13168570" y="1930867"/>
            <a:ext cx="10229400" cy="9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>
            <a:lvl1pPr indent="-533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46355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46355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46355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46355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46355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46355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46355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46355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2" type="sldNum"/>
          </p:nvPr>
        </p:nvSpPr>
        <p:spPr>
          <a:xfrm>
            <a:off x="22587338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3"/>
          <p:cNvSpPr txBox="1"/>
          <p:nvPr>
            <p:ph idx="12" type="sldNum"/>
          </p:nvPr>
        </p:nvSpPr>
        <p:spPr>
          <a:xfrm>
            <a:off x="22587338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9" name="Google Shape;20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485" y="7987867"/>
            <a:ext cx="6849080" cy="5136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Default">
  <p:cSld name="3_Defaul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/>
          <p:nvPr/>
        </p:nvSpPr>
        <p:spPr>
          <a:xfrm flipH="1" rot="9533908">
            <a:off x="12562716" y="-618842"/>
            <a:ext cx="16233471" cy="15683310"/>
          </a:xfrm>
          <a:custGeom>
            <a:rect b="b" l="l" r="r" t="t"/>
            <a:pathLst>
              <a:path extrusionOk="0" h="7502" w="5376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6"/>
              <a:buFont typeface="Arial"/>
              <a:buNone/>
            </a:pPr>
            <a:r>
              <a:t/>
            </a:r>
            <a:endParaRPr b="0" i="0" sz="506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" name="Google Shape;23;p25"/>
          <p:cNvSpPr/>
          <p:nvPr/>
        </p:nvSpPr>
        <p:spPr>
          <a:xfrm flipH="1" rot="10240014">
            <a:off x="12402208" y="-729994"/>
            <a:ext cx="15529861" cy="15175986"/>
          </a:xfrm>
          <a:custGeom>
            <a:rect b="b" l="l" r="r" t="t"/>
            <a:pathLst>
              <a:path extrusionOk="0" h="7502" w="5376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rgbClr val="FFD3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6"/>
              <a:buFont typeface="Arial"/>
              <a:buNone/>
            </a:pPr>
            <a:r>
              <a:t/>
            </a:r>
            <a:endParaRPr b="0" i="0" sz="506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4" name="Google Shape;24;p25"/>
          <p:cNvSpPr/>
          <p:nvPr>
            <p:ph idx="2" type="pic"/>
          </p:nvPr>
        </p:nvSpPr>
        <p:spPr>
          <a:xfrm>
            <a:off x="13941427" y="228600"/>
            <a:ext cx="11698543" cy="12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b="0" i="0" sz="1575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5" name="Google Shape;25;p25"/>
          <p:cNvSpPr txBox="1"/>
          <p:nvPr>
            <p:ph idx="1" type="body"/>
          </p:nvPr>
        </p:nvSpPr>
        <p:spPr>
          <a:xfrm>
            <a:off x="598714" y="10394950"/>
            <a:ext cx="1231265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2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1" i="0" sz="25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6" name="Google Shape;26;p25"/>
          <p:cNvSpPr txBox="1"/>
          <p:nvPr>
            <p:ph idx="3" type="body"/>
          </p:nvPr>
        </p:nvSpPr>
        <p:spPr>
          <a:xfrm>
            <a:off x="606425" y="8305800"/>
            <a:ext cx="9540875" cy="2016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27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Montserrat"/>
              <a:buNone/>
              <a:defRPr b="1" i="0" sz="5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-column text 2">
  <p:cSld name="ONE_COLUMN_TEX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>
            <p:ph type="title"/>
          </p:nvPr>
        </p:nvSpPr>
        <p:spPr>
          <a:xfrm>
            <a:off x="830984" y="1481600"/>
            <a:ext cx="74862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750" lIns="243750" spcFirstLastPara="1" rIns="243750" wrap="square" tIns="243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6400"/>
              <a:buFont typeface="Yellowtail"/>
              <a:buNone/>
              <a:defRPr sz="6400">
                <a:solidFill>
                  <a:srgbClr val="737373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212" name="Google Shape;212;p53"/>
          <p:cNvSpPr txBox="1"/>
          <p:nvPr>
            <p:ph idx="1" type="body"/>
          </p:nvPr>
        </p:nvSpPr>
        <p:spPr>
          <a:xfrm>
            <a:off x="830984" y="3705600"/>
            <a:ext cx="7486200" cy="8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-431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"/>
              <a:buChar char="●"/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  <a:lvl2pPr indent="-43180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Font typeface="Montserrat"/>
              <a:buChar char="○"/>
              <a:defRPr sz="3200">
                <a:latin typeface="Montserrat"/>
                <a:ea typeface="Montserrat"/>
                <a:cs typeface="Montserrat"/>
                <a:sym typeface="Montserrat"/>
              </a:defRPr>
            </a:lvl2pPr>
            <a:lvl3pPr indent="-43180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Font typeface="Montserrat"/>
              <a:buChar char="■"/>
              <a:defRPr sz="3200">
                <a:latin typeface="Montserrat"/>
                <a:ea typeface="Montserrat"/>
                <a:cs typeface="Montserrat"/>
                <a:sym typeface="Montserrat"/>
              </a:defRPr>
            </a:lvl3pPr>
            <a:lvl4pPr indent="-43180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Font typeface="Montserrat"/>
              <a:buChar char="●"/>
              <a:defRPr sz="3200">
                <a:latin typeface="Montserrat"/>
                <a:ea typeface="Montserrat"/>
                <a:cs typeface="Montserrat"/>
                <a:sym typeface="Montserrat"/>
              </a:defRPr>
            </a:lvl4pPr>
            <a:lvl5pPr indent="-43180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Font typeface="Montserrat"/>
              <a:buChar char="○"/>
              <a:defRPr sz="3200">
                <a:latin typeface="Montserrat"/>
                <a:ea typeface="Montserrat"/>
                <a:cs typeface="Montserrat"/>
                <a:sym typeface="Montserrat"/>
              </a:defRPr>
            </a:lvl5pPr>
            <a:lvl6pPr indent="-43180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Font typeface="Montserrat"/>
              <a:buChar char="■"/>
              <a:defRPr sz="3200">
                <a:latin typeface="Montserrat"/>
                <a:ea typeface="Montserrat"/>
                <a:cs typeface="Montserrat"/>
                <a:sym typeface="Montserrat"/>
              </a:defRPr>
            </a:lvl6pPr>
            <a:lvl7pPr indent="-43180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Font typeface="Montserrat"/>
              <a:buChar char="●"/>
              <a:defRPr sz="3200">
                <a:latin typeface="Montserrat"/>
                <a:ea typeface="Montserrat"/>
                <a:cs typeface="Montserrat"/>
                <a:sym typeface="Montserrat"/>
              </a:defRPr>
            </a:lvl7pPr>
            <a:lvl8pPr indent="-43180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Font typeface="Montserrat"/>
              <a:buChar char="○"/>
              <a:defRPr sz="3200">
                <a:latin typeface="Montserrat"/>
                <a:ea typeface="Montserrat"/>
                <a:cs typeface="Montserrat"/>
                <a:sym typeface="Montserrat"/>
              </a:defRPr>
            </a:lvl8pPr>
            <a:lvl9pPr indent="-43180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200"/>
              <a:buFont typeface="Montserrat"/>
              <a:buChar char="■"/>
              <a:defRPr sz="3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3" name="Google Shape;213;p53"/>
          <p:cNvSpPr txBox="1"/>
          <p:nvPr>
            <p:ph idx="12" type="sldNum"/>
          </p:nvPr>
        </p:nvSpPr>
        <p:spPr>
          <a:xfrm>
            <a:off x="22587338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4"/>
          <p:cNvSpPr txBox="1"/>
          <p:nvPr>
            <p:ph hasCustomPrompt="1" type="title"/>
          </p:nvPr>
        </p:nvSpPr>
        <p:spPr>
          <a:xfrm>
            <a:off x="830984" y="2949667"/>
            <a:ext cx="22715700" cy="52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750" lIns="243750" spcFirstLastPara="1" rIns="243750" wrap="square" tIns="243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Font typeface="Yellowtail"/>
              <a:buNone/>
              <a:defRPr sz="32000">
                <a:latin typeface="Yellowtail"/>
                <a:ea typeface="Yellowtail"/>
                <a:cs typeface="Yellowtail"/>
                <a:sym typeface="Yellowtai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216" name="Google Shape;216;p54"/>
          <p:cNvSpPr txBox="1"/>
          <p:nvPr>
            <p:ph idx="1" type="body"/>
          </p:nvPr>
        </p:nvSpPr>
        <p:spPr>
          <a:xfrm>
            <a:off x="830984" y="8405933"/>
            <a:ext cx="22715700" cy="3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-5334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463550" lvl="1" marL="9144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463550" lvl="2" marL="13716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463550" lvl="3" marL="18288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463550" lvl="4" marL="22860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463550" lvl="5" marL="27432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463550" lvl="6" marL="32004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463550" lvl="7" marL="36576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463550" lvl="8" marL="4114800" algn="ctr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7" name="Google Shape;217;p54"/>
          <p:cNvSpPr txBox="1"/>
          <p:nvPr>
            <p:ph idx="12" type="sldNum"/>
          </p:nvPr>
        </p:nvSpPr>
        <p:spPr>
          <a:xfrm>
            <a:off x="22587338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5"/>
          <p:cNvSpPr txBox="1"/>
          <p:nvPr>
            <p:ph idx="12" type="sldNum"/>
          </p:nvPr>
        </p:nvSpPr>
        <p:spPr>
          <a:xfrm>
            <a:off x="22587338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Default">
  <p:cSld name="8_Defaul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/>
          <p:nvPr/>
        </p:nvSpPr>
        <p:spPr>
          <a:xfrm flipH="1" rot="-2775204">
            <a:off x="-3603294" y="-205570"/>
            <a:ext cx="16233471" cy="15683310"/>
          </a:xfrm>
          <a:custGeom>
            <a:rect b="b" l="l" r="r" t="t"/>
            <a:pathLst>
              <a:path extrusionOk="0" h="7502" w="5376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6"/>
              <a:buFont typeface="Arial"/>
              <a:buNone/>
            </a:pPr>
            <a:r>
              <a:t/>
            </a:r>
            <a:endParaRPr b="0" i="0" sz="506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" name="Google Shape;29;p26"/>
          <p:cNvSpPr/>
          <p:nvPr/>
        </p:nvSpPr>
        <p:spPr>
          <a:xfrm flipH="1" rot="-2069098">
            <a:off x="-3251487" y="-400767"/>
            <a:ext cx="15529861" cy="15175986"/>
          </a:xfrm>
          <a:custGeom>
            <a:rect b="b" l="l" r="r" t="t"/>
            <a:pathLst>
              <a:path extrusionOk="0" h="7502" w="5376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rgbClr val="3CBE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6"/>
              <a:buFont typeface="Arial"/>
              <a:buNone/>
            </a:pPr>
            <a:r>
              <a:t/>
            </a:r>
            <a:endParaRPr b="0" i="0" sz="506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0" name="Google Shape;30;p26"/>
          <p:cNvSpPr/>
          <p:nvPr>
            <p:ph idx="2" type="pic"/>
          </p:nvPr>
        </p:nvSpPr>
        <p:spPr>
          <a:xfrm rot="-574973">
            <a:off x="-2161218" y="649229"/>
            <a:ext cx="12081112" cy="12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b="0" i="0" sz="1575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1" name="Google Shape;31;p26"/>
          <p:cNvSpPr txBox="1"/>
          <p:nvPr>
            <p:ph idx="1" type="body"/>
          </p:nvPr>
        </p:nvSpPr>
        <p:spPr>
          <a:xfrm>
            <a:off x="12061825" y="10394950"/>
            <a:ext cx="114808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2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1" i="0" sz="25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2" name="Google Shape;32;p26"/>
          <p:cNvSpPr txBox="1"/>
          <p:nvPr>
            <p:ph idx="3" type="body"/>
          </p:nvPr>
        </p:nvSpPr>
        <p:spPr>
          <a:xfrm>
            <a:off x="12069536" y="8305800"/>
            <a:ext cx="9540875" cy="2016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27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Montserrat"/>
              <a:buNone/>
              <a:defRPr b="1" i="0" sz="5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Placeholder Slide">
  <p:cSld name="1_Placeholder Sli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/>
          <p:nvPr>
            <p:ph idx="2" type="pic"/>
          </p:nvPr>
        </p:nvSpPr>
        <p:spPr>
          <a:xfrm>
            <a:off x="1148491" y="7010400"/>
            <a:ext cx="7172388" cy="55518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5" name="Google Shape;35;p27"/>
          <p:cNvSpPr/>
          <p:nvPr>
            <p:ph idx="3" type="pic"/>
          </p:nvPr>
        </p:nvSpPr>
        <p:spPr>
          <a:xfrm>
            <a:off x="8607699" y="7010400"/>
            <a:ext cx="7154219" cy="55518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6" name="Google Shape;36;p27"/>
          <p:cNvSpPr/>
          <p:nvPr>
            <p:ph idx="4" type="pic"/>
          </p:nvPr>
        </p:nvSpPr>
        <p:spPr>
          <a:xfrm>
            <a:off x="16048738" y="7010400"/>
            <a:ext cx="7179583" cy="55518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cxnSp>
        <p:nvCxnSpPr>
          <p:cNvPr id="37" name="Google Shape;37;p27"/>
          <p:cNvCxnSpPr/>
          <p:nvPr/>
        </p:nvCxnSpPr>
        <p:spPr>
          <a:xfrm>
            <a:off x="11451856" y="2743200"/>
            <a:ext cx="1253058" cy="0"/>
          </a:xfrm>
          <a:prstGeom prst="straightConnector1">
            <a:avLst/>
          </a:prstGeom>
          <a:noFill/>
          <a:ln cap="flat" cmpd="sng" w="88900">
            <a:solidFill>
              <a:srgbClr val="FFD39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" name="Google Shape;38;p27"/>
          <p:cNvSpPr txBox="1"/>
          <p:nvPr>
            <p:ph idx="1" type="body"/>
          </p:nvPr>
        </p:nvSpPr>
        <p:spPr>
          <a:xfrm>
            <a:off x="7955708" y="467818"/>
            <a:ext cx="8458200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9" name="Google Shape;39;p27"/>
          <p:cNvSpPr txBox="1"/>
          <p:nvPr>
            <p:ph idx="5" type="body"/>
          </p:nvPr>
        </p:nvSpPr>
        <p:spPr>
          <a:xfrm>
            <a:off x="6913497" y="1327227"/>
            <a:ext cx="10329775" cy="1002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76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Montserrat"/>
              <a:buNone/>
              <a:defRPr b="1" i="0" sz="5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0" name="Google Shape;40;p27"/>
          <p:cNvSpPr txBox="1"/>
          <p:nvPr>
            <p:ph idx="6" type="body"/>
          </p:nvPr>
        </p:nvSpPr>
        <p:spPr>
          <a:xfrm>
            <a:off x="1522284" y="3237961"/>
            <a:ext cx="6020079" cy="750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1" name="Google Shape;41;p27"/>
          <p:cNvSpPr txBox="1"/>
          <p:nvPr>
            <p:ph idx="7" type="body"/>
          </p:nvPr>
        </p:nvSpPr>
        <p:spPr>
          <a:xfrm>
            <a:off x="1528074" y="3988425"/>
            <a:ext cx="10329775" cy="2474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5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2" name="Google Shape;42;p27"/>
          <p:cNvSpPr txBox="1"/>
          <p:nvPr>
            <p:ph idx="8" type="body"/>
          </p:nvPr>
        </p:nvSpPr>
        <p:spPr>
          <a:xfrm>
            <a:off x="12184809" y="3988425"/>
            <a:ext cx="10329775" cy="2474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5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43" name="Google Shape;4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7783" y="12778800"/>
            <a:ext cx="1764763" cy="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l about my job">
  <p:cSld name="All about my job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/>
          <p:nvPr>
            <p:ph idx="2" type="pic"/>
          </p:nvPr>
        </p:nvSpPr>
        <p:spPr>
          <a:xfrm>
            <a:off x="8876370" y="0"/>
            <a:ext cx="15809255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D8D8D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6" name="Google Shape;46;p28"/>
          <p:cNvSpPr/>
          <p:nvPr>
            <p:ph idx="3" type="pic"/>
          </p:nvPr>
        </p:nvSpPr>
        <p:spPr>
          <a:xfrm>
            <a:off x="2899314" y="1674798"/>
            <a:ext cx="3058805" cy="3548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7" name="Google Shape;47;p28"/>
          <p:cNvSpPr txBox="1"/>
          <p:nvPr>
            <p:ph idx="1" type="body"/>
          </p:nvPr>
        </p:nvSpPr>
        <p:spPr>
          <a:xfrm>
            <a:off x="682625" y="5664969"/>
            <a:ext cx="7543800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8" name="Google Shape;48;p28"/>
          <p:cNvSpPr txBox="1"/>
          <p:nvPr>
            <p:ph idx="4" type="body"/>
          </p:nvPr>
        </p:nvSpPr>
        <p:spPr>
          <a:xfrm>
            <a:off x="682625" y="6553201"/>
            <a:ext cx="7543800" cy="548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65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49" name="Google Shape;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7783" y="12778800"/>
            <a:ext cx="1764763" cy="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Default">
  <p:cSld name="4_Defaul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7783" y="12778800"/>
            <a:ext cx="1764763" cy="78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29"/>
          <p:cNvCxnSpPr/>
          <p:nvPr/>
        </p:nvCxnSpPr>
        <p:spPr>
          <a:xfrm>
            <a:off x="11451856" y="2743200"/>
            <a:ext cx="1253058" cy="0"/>
          </a:xfrm>
          <a:prstGeom prst="straightConnector1">
            <a:avLst/>
          </a:prstGeom>
          <a:noFill/>
          <a:ln cap="flat" cmpd="sng" w="88900">
            <a:solidFill>
              <a:srgbClr val="FFD39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" name="Google Shape;53;p29"/>
          <p:cNvSpPr txBox="1"/>
          <p:nvPr>
            <p:ph idx="1" type="body"/>
          </p:nvPr>
        </p:nvSpPr>
        <p:spPr>
          <a:xfrm>
            <a:off x="7955708" y="467818"/>
            <a:ext cx="8458200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1" i="0" sz="25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4" name="Google Shape;54;p29"/>
          <p:cNvSpPr txBox="1"/>
          <p:nvPr>
            <p:ph idx="2" type="body"/>
          </p:nvPr>
        </p:nvSpPr>
        <p:spPr>
          <a:xfrm>
            <a:off x="6913497" y="1327227"/>
            <a:ext cx="10329775" cy="1002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76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Montserrat"/>
              <a:buNone/>
              <a:defRPr b="1" i="0" sz="5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General Slide">
  <p:cSld name="7_General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0"/>
          <p:cNvSpPr/>
          <p:nvPr/>
        </p:nvSpPr>
        <p:spPr>
          <a:xfrm>
            <a:off x="12623180" y="12333249"/>
            <a:ext cx="2787805" cy="6913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57" name="Google Shape;57;p30"/>
          <p:cNvSpPr/>
          <p:nvPr>
            <p:ph idx="2" type="pic"/>
          </p:nvPr>
        </p:nvSpPr>
        <p:spPr>
          <a:xfrm>
            <a:off x="18335206" y="0"/>
            <a:ext cx="6042444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8" name="Google Shape;58;p30"/>
          <p:cNvSpPr/>
          <p:nvPr>
            <p:ph idx="3" type="pic"/>
          </p:nvPr>
        </p:nvSpPr>
        <p:spPr>
          <a:xfrm>
            <a:off x="12188825" y="0"/>
            <a:ext cx="5899899" cy="6713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9" name="Google Shape;59;p30"/>
          <p:cNvSpPr/>
          <p:nvPr>
            <p:ph idx="4" type="pic"/>
          </p:nvPr>
        </p:nvSpPr>
        <p:spPr>
          <a:xfrm>
            <a:off x="12188825" y="7002966"/>
            <a:ext cx="5899899" cy="6713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60" name="Google Shape;6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5662" y="12778800"/>
            <a:ext cx="1764763" cy="78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30"/>
          <p:cNvCxnSpPr/>
          <p:nvPr/>
        </p:nvCxnSpPr>
        <p:spPr>
          <a:xfrm>
            <a:off x="5377627" y="2743200"/>
            <a:ext cx="1253058" cy="0"/>
          </a:xfrm>
          <a:prstGeom prst="straightConnector1">
            <a:avLst/>
          </a:prstGeom>
          <a:noFill/>
          <a:ln cap="flat" cmpd="sng" w="88900">
            <a:solidFill>
              <a:srgbClr val="FFD39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30"/>
          <p:cNvSpPr txBox="1"/>
          <p:nvPr>
            <p:ph idx="1" type="body"/>
          </p:nvPr>
        </p:nvSpPr>
        <p:spPr>
          <a:xfrm>
            <a:off x="1881479" y="467818"/>
            <a:ext cx="8458200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1" i="0" sz="25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3" name="Google Shape;63;p30"/>
          <p:cNvSpPr txBox="1"/>
          <p:nvPr>
            <p:ph idx="5" type="body"/>
          </p:nvPr>
        </p:nvSpPr>
        <p:spPr>
          <a:xfrm>
            <a:off x="839268" y="1327227"/>
            <a:ext cx="10329775" cy="1002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76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Montserrat"/>
              <a:buNone/>
              <a:defRPr b="1" i="0" sz="5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General Slide">
  <p:cSld name="11_General Slid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"/>
          <p:cNvSpPr/>
          <p:nvPr>
            <p:ph idx="2" type="pic"/>
          </p:nvPr>
        </p:nvSpPr>
        <p:spPr>
          <a:xfrm>
            <a:off x="0" y="0"/>
            <a:ext cx="12154829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6" name="Google Shape;66;p31"/>
          <p:cNvSpPr/>
          <p:nvPr/>
        </p:nvSpPr>
        <p:spPr>
          <a:xfrm>
            <a:off x="7850459" y="12578576"/>
            <a:ext cx="8207297" cy="6913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67" name="Google Shape;6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323425" y="12877551"/>
            <a:ext cx="1764763" cy="78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31"/>
          <p:cNvCxnSpPr/>
          <p:nvPr/>
        </p:nvCxnSpPr>
        <p:spPr>
          <a:xfrm>
            <a:off x="17678484" y="2743200"/>
            <a:ext cx="1253058" cy="0"/>
          </a:xfrm>
          <a:prstGeom prst="straightConnector1">
            <a:avLst/>
          </a:prstGeom>
          <a:noFill/>
          <a:ln cap="flat" cmpd="sng" w="88900">
            <a:solidFill>
              <a:srgbClr val="FFD39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" name="Google Shape;69;p31"/>
          <p:cNvSpPr txBox="1"/>
          <p:nvPr>
            <p:ph idx="1" type="body"/>
          </p:nvPr>
        </p:nvSpPr>
        <p:spPr>
          <a:xfrm>
            <a:off x="14182336" y="467818"/>
            <a:ext cx="8458200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1" i="0" sz="25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0" name="Google Shape;70;p31"/>
          <p:cNvSpPr txBox="1"/>
          <p:nvPr>
            <p:ph idx="3" type="body"/>
          </p:nvPr>
        </p:nvSpPr>
        <p:spPr>
          <a:xfrm>
            <a:off x="13140125" y="1327227"/>
            <a:ext cx="10329775" cy="1002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76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Montserrat"/>
              <a:buNone/>
              <a:defRPr b="1" i="0" sz="5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6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-533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marR="0" rtl="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dk2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36"/>
          <p:cNvSpPr txBox="1"/>
          <p:nvPr>
            <p:ph idx="12" type="sldNum"/>
          </p:nvPr>
        </p:nvSpPr>
        <p:spPr>
          <a:xfrm>
            <a:off x="22587338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mc:AlternateContent>
    <mc:Choice Requires="p14">
      <p:transition spd="slow" p14:dur="24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"/>
          <p:cNvSpPr txBox="1"/>
          <p:nvPr>
            <p:ph idx="1" type="body"/>
          </p:nvPr>
        </p:nvSpPr>
        <p:spPr>
          <a:xfrm>
            <a:off x="6032500" y="8719185"/>
            <a:ext cx="123126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Team Housing Regression</a:t>
            </a:r>
            <a:endParaRPr/>
          </a:p>
        </p:txBody>
      </p:sp>
      <p:sp>
        <p:nvSpPr>
          <p:cNvPr id="225" name="Google Shape;225;p1"/>
          <p:cNvSpPr txBox="1"/>
          <p:nvPr>
            <p:ph idx="2" type="body"/>
          </p:nvPr>
        </p:nvSpPr>
        <p:spPr>
          <a:xfrm>
            <a:off x="964175" y="6537525"/>
            <a:ext cx="22449300" cy="19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ctr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"/>
              <a:buNone/>
            </a:pPr>
            <a:r>
              <a:rPr lang="en-US">
                <a:solidFill>
                  <a:srgbClr val="3E3E3E"/>
                </a:solidFill>
              </a:rPr>
              <a:t>SMU</a:t>
            </a:r>
            <a:r>
              <a:rPr lang="en-US"/>
              <a:t> </a:t>
            </a:r>
            <a:r>
              <a:rPr lang="en-US">
                <a:solidFill>
                  <a:srgbClr val="3CBEB4"/>
                </a:solidFill>
              </a:rPr>
              <a:t>BIA - Midterm Review</a:t>
            </a:r>
            <a:endParaRPr>
              <a:solidFill>
                <a:srgbClr val="3CBEB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d1eeb07e9_1_104"/>
          <p:cNvSpPr txBox="1"/>
          <p:nvPr>
            <p:ph idx="5" type="body"/>
          </p:nvPr>
        </p:nvSpPr>
        <p:spPr>
          <a:xfrm>
            <a:off x="6913497" y="1327227"/>
            <a:ext cx="103299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-US">
                <a:solidFill>
                  <a:srgbClr val="3E3E3E"/>
                </a:solidFill>
              </a:rPr>
              <a:t>Linear Regression</a:t>
            </a:r>
            <a:endParaRPr/>
          </a:p>
        </p:txBody>
      </p:sp>
      <p:sp>
        <p:nvSpPr>
          <p:cNvPr id="293" name="Google Shape;293;g7d1eeb07e9_1_104"/>
          <p:cNvSpPr txBox="1"/>
          <p:nvPr>
            <p:ph idx="7" type="body"/>
          </p:nvPr>
        </p:nvSpPr>
        <p:spPr>
          <a:xfrm>
            <a:off x="1410275" y="3297900"/>
            <a:ext cx="215571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65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●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used sklearn to run a Linear Regression Model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7350" lvl="0" marL="457200" rtl="0" algn="l">
              <a:lnSpc>
                <a:spcPct val="165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●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advantage of a stepwise regression model is that it provides an objective screening procedure for independent variables in developing a prediction model.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d4479de19_1_11"/>
          <p:cNvSpPr txBox="1"/>
          <p:nvPr>
            <p:ph idx="5" type="body"/>
          </p:nvPr>
        </p:nvSpPr>
        <p:spPr>
          <a:xfrm>
            <a:off x="5323825" y="1327225"/>
            <a:ext cx="139050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-US">
                <a:solidFill>
                  <a:srgbClr val="3E3E3E"/>
                </a:solidFill>
              </a:rPr>
              <a:t>Lessons / Learning Points so far</a:t>
            </a:r>
            <a:endParaRPr/>
          </a:p>
        </p:txBody>
      </p:sp>
      <p:sp>
        <p:nvSpPr>
          <p:cNvPr id="299" name="Google Shape;299;g7d4479de19_1_11"/>
          <p:cNvSpPr txBox="1"/>
          <p:nvPr>
            <p:ph idx="7" type="body"/>
          </p:nvPr>
        </p:nvSpPr>
        <p:spPr>
          <a:xfrm>
            <a:off x="1410275" y="3297900"/>
            <a:ext cx="215571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65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●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Gain a better understanding of the role of regularisation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7350" lvl="0" marL="457200" rtl="0" algn="l">
              <a:lnSpc>
                <a:spcPct val="165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●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How sklearn can help deal with necessary data processing (standardisation / one-hot encoding)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7350" lvl="0" marL="457200" rtl="0" algn="l">
              <a:lnSpc>
                <a:spcPct val="165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●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Variable selection. Are there any other philosophies towards it we should consider?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7350" lvl="0" marL="457200" rtl="0" algn="l">
              <a:lnSpc>
                <a:spcPct val="165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●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How can we better deal with the missing data that we see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d1eeb07e9_1_98"/>
          <p:cNvSpPr txBox="1"/>
          <p:nvPr>
            <p:ph idx="3" type="body"/>
          </p:nvPr>
        </p:nvSpPr>
        <p:spPr>
          <a:xfrm>
            <a:off x="12069536" y="8305800"/>
            <a:ext cx="9540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27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Montserrat"/>
              <a:buNone/>
            </a:pPr>
            <a:r>
              <a:rPr lang="en-US">
                <a:solidFill>
                  <a:srgbClr val="3E3E3E"/>
                </a:solidFill>
              </a:rPr>
              <a:t>4</a:t>
            </a:r>
            <a:r>
              <a:rPr lang="en-US">
                <a:solidFill>
                  <a:srgbClr val="3E3E3E"/>
                </a:solidFill>
              </a:rPr>
              <a:t>. Next Steps</a:t>
            </a:r>
            <a:endParaRPr/>
          </a:p>
        </p:txBody>
      </p:sp>
      <p:pic>
        <p:nvPicPr>
          <p:cNvPr id="305" name="Google Shape;305;g7d1eeb07e9_1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1100" y="2457450"/>
            <a:ext cx="11501251" cy="927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d1eeb07e9_1_36"/>
          <p:cNvSpPr txBox="1"/>
          <p:nvPr>
            <p:ph idx="1" type="body"/>
          </p:nvPr>
        </p:nvSpPr>
        <p:spPr>
          <a:xfrm>
            <a:off x="7955708" y="467818"/>
            <a:ext cx="845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/>
              <a:t>Timeline moving forward to complete project</a:t>
            </a:r>
            <a:endParaRPr/>
          </a:p>
        </p:txBody>
      </p:sp>
      <p:sp>
        <p:nvSpPr>
          <p:cNvPr id="311" name="Google Shape;311;g7d1eeb07e9_1_36"/>
          <p:cNvSpPr txBox="1"/>
          <p:nvPr>
            <p:ph idx="2" type="body"/>
          </p:nvPr>
        </p:nvSpPr>
        <p:spPr>
          <a:xfrm>
            <a:off x="6913497" y="1327227"/>
            <a:ext cx="103299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-US">
                <a:solidFill>
                  <a:srgbClr val="3E3E3E"/>
                </a:solidFill>
              </a:rPr>
              <a:t>Moving Forward</a:t>
            </a:r>
            <a:endParaRPr/>
          </a:p>
        </p:txBody>
      </p:sp>
      <p:sp>
        <p:nvSpPr>
          <p:cNvPr id="312" name="Google Shape;312;g7d1eeb07e9_1_36"/>
          <p:cNvSpPr txBox="1"/>
          <p:nvPr/>
        </p:nvSpPr>
        <p:spPr>
          <a:xfrm>
            <a:off x="1711474" y="9537250"/>
            <a:ext cx="23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APRIL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7d1eeb07e9_1_36"/>
          <p:cNvSpPr txBox="1"/>
          <p:nvPr/>
        </p:nvSpPr>
        <p:spPr>
          <a:xfrm>
            <a:off x="1259071" y="3963875"/>
            <a:ext cx="27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FEBRUARY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7d1eeb07e9_1_36"/>
          <p:cNvSpPr txBox="1"/>
          <p:nvPr/>
        </p:nvSpPr>
        <p:spPr>
          <a:xfrm>
            <a:off x="1711325" y="6729375"/>
            <a:ext cx="23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MARCH 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7d1eeb07e9_1_36"/>
          <p:cNvSpPr txBox="1"/>
          <p:nvPr/>
        </p:nvSpPr>
        <p:spPr>
          <a:xfrm>
            <a:off x="4547428" y="10099378"/>
            <a:ext cx="177327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25" lIns="217475" spcFirstLastPara="1" rIns="217475" wrap="square" tIns="108725">
            <a:noAutofit/>
          </a:bodyPr>
          <a:lstStyle/>
          <a:p>
            <a:pPr indent="-355600" lvl="0" marL="457200" marR="0" rtl="0" algn="l">
              <a:lnSpc>
                <a:spcPct val="1558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SemiBold"/>
              <a:buChar char="●"/>
            </a:pPr>
            <a:r>
              <a:rPr b="1" lang="en-US" sz="2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Consolidate models, codes and findings </a:t>
            </a:r>
            <a:endParaRPr b="1" sz="2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0" marL="457200" marR="0" rtl="0" algn="l">
              <a:lnSpc>
                <a:spcPct val="1558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SemiBold"/>
              <a:buChar char="●"/>
            </a:pPr>
            <a:r>
              <a:rPr b="1" lang="en-US" sz="2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Final presentation</a:t>
            </a:r>
            <a:endParaRPr b="1" i="0" sz="20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16" name="Google Shape;316;g7d1eeb07e9_1_36"/>
          <p:cNvSpPr txBox="1"/>
          <p:nvPr/>
        </p:nvSpPr>
        <p:spPr>
          <a:xfrm>
            <a:off x="4696290" y="9460315"/>
            <a:ext cx="56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FINAL STRETCH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7d1eeb07e9_1_36"/>
          <p:cNvSpPr txBox="1"/>
          <p:nvPr/>
        </p:nvSpPr>
        <p:spPr>
          <a:xfrm>
            <a:off x="4547428" y="4525994"/>
            <a:ext cx="177327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25" lIns="217475" spcFirstLastPara="1" rIns="217475" wrap="square" tIns="108725">
            <a:noAutofit/>
          </a:bodyPr>
          <a:lstStyle/>
          <a:p>
            <a:pPr indent="-355600" lvl="0" marL="457200" marR="0" rtl="0" algn="l">
              <a:lnSpc>
                <a:spcPct val="1558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SemiBold"/>
              <a:buChar char="●"/>
            </a:pPr>
            <a:r>
              <a:rPr b="1" lang="en-US" sz="2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Random Forests </a:t>
            </a:r>
            <a:endParaRPr b="1" sz="2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0" marL="457200" marR="0" rtl="0" algn="l">
              <a:lnSpc>
                <a:spcPct val="1558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SemiBold"/>
              <a:buChar char="●"/>
            </a:pPr>
            <a:r>
              <a:rPr b="1" lang="en-US" sz="2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Neural Networks</a:t>
            </a:r>
            <a:endParaRPr b="1" sz="2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18" name="Google Shape;318;g7d1eeb07e9_1_36"/>
          <p:cNvSpPr txBox="1"/>
          <p:nvPr/>
        </p:nvSpPr>
        <p:spPr>
          <a:xfrm>
            <a:off x="4696303" y="3886925"/>
            <a:ext cx="749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EXPLORE MORE REGRESSION MODELS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7d1eeb07e9_1_36"/>
          <p:cNvSpPr txBox="1"/>
          <p:nvPr/>
        </p:nvSpPr>
        <p:spPr>
          <a:xfrm>
            <a:off x="4547428" y="7291497"/>
            <a:ext cx="177327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25" lIns="217475" spcFirstLastPara="1" rIns="217475" wrap="square" tIns="108725">
            <a:noAutofit/>
          </a:bodyPr>
          <a:lstStyle/>
          <a:p>
            <a:pPr indent="-355600" lvl="0" marL="457200" marR="0" rtl="0" algn="l">
              <a:lnSpc>
                <a:spcPct val="1558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SemiBold"/>
              <a:buChar char="●"/>
            </a:pPr>
            <a:r>
              <a:rPr b="1" lang="en-US" sz="2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Explore more regression models</a:t>
            </a:r>
            <a:endParaRPr b="1" sz="2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0" marL="457200" marR="0" rtl="0" algn="l">
              <a:lnSpc>
                <a:spcPct val="1558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SemiBold"/>
              <a:buChar char="●"/>
            </a:pPr>
            <a:r>
              <a:rPr b="1" lang="en-US" sz="2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Pick up some Tableau for dashboarding or data visualisation </a:t>
            </a:r>
            <a:endParaRPr b="1" sz="20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20" name="Google Shape;320;g7d1eeb07e9_1_36"/>
          <p:cNvSpPr txBox="1"/>
          <p:nvPr/>
        </p:nvSpPr>
        <p:spPr>
          <a:xfrm>
            <a:off x="4696307" y="6652425"/>
            <a:ext cx="1019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VISUALISATION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" name="Google Shape;321;g7d1eeb07e9_1_36"/>
          <p:cNvCxnSpPr/>
          <p:nvPr/>
        </p:nvCxnSpPr>
        <p:spPr>
          <a:xfrm>
            <a:off x="3033131" y="7291497"/>
            <a:ext cx="0" cy="21264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med" w="med" type="stealth"/>
            <a:tailEnd len="med" w="med" type="stealth"/>
          </a:ln>
        </p:spPr>
      </p:cxnSp>
      <p:cxnSp>
        <p:nvCxnSpPr>
          <p:cNvPr id="322" name="Google Shape;322;g7d1eeb07e9_1_36"/>
          <p:cNvCxnSpPr/>
          <p:nvPr/>
        </p:nvCxnSpPr>
        <p:spPr>
          <a:xfrm>
            <a:off x="3033131" y="4503692"/>
            <a:ext cx="0" cy="21264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1"/>
          <p:cNvPicPr preferRelativeResize="0"/>
          <p:nvPr/>
        </p:nvPicPr>
        <p:blipFill rotWithShape="1">
          <a:blip r:embed="rId3">
            <a:alphaModFix amt="10000"/>
          </a:blip>
          <a:srcRect b="0" l="0" r="0" t="4250"/>
          <a:stretch/>
        </p:blipFill>
        <p:spPr>
          <a:xfrm flipH="1" rot="-10238173">
            <a:off x="-1063036" y="5770826"/>
            <a:ext cx="12863560" cy="10268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1"/>
          <p:cNvPicPr preferRelativeResize="0"/>
          <p:nvPr/>
        </p:nvPicPr>
        <p:blipFill rotWithShape="1">
          <a:blip r:embed="rId4">
            <a:alphaModFix amt="29000"/>
          </a:blip>
          <a:srcRect b="0" l="0" r="0" t="5660"/>
          <a:stretch/>
        </p:blipFill>
        <p:spPr>
          <a:xfrm rot="5400002">
            <a:off x="17282735" y="-107531"/>
            <a:ext cx="9757668" cy="997273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1"/>
          <p:cNvSpPr txBox="1"/>
          <p:nvPr/>
        </p:nvSpPr>
        <p:spPr>
          <a:xfrm>
            <a:off x="9423145" y="3355067"/>
            <a:ext cx="5531400" cy="19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Thank you!</a:t>
            </a:r>
            <a:endParaRPr b="0" i="0" sz="9600" u="none" cap="none" strike="noStrike"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30" name="Google Shape;330;p21"/>
          <p:cNvPicPr preferRelativeResize="0"/>
          <p:nvPr/>
        </p:nvPicPr>
        <p:blipFill rotWithShape="1">
          <a:blip r:embed="rId5">
            <a:alphaModFix amt="84000"/>
          </a:blip>
          <a:srcRect b="0" l="0" r="0" t="0"/>
          <a:stretch/>
        </p:blipFill>
        <p:spPr>
          <a:xfrm>
            <a:off x="7202458" y="4631533"/>
            <a:ext cx="9972736" cy="4451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"/>
          <p:cNvSpPr txBox="1"/>
          <p:nvPr>
            <p:ph idx="1" type="body"/>
          </p:nvPr>
        </p:nvSpPr>
        <p:spPr>
          <a:xfrm>
            <a:off x="10733233" y="1920883"/>
            <a:ext cx="12043639" cy="9874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AutoNum type="arabicPeriod"/>
            </a:pPr>
            <a:r>
              <a:rPr lang="en-US"/>
              <a:t>Project Overview</a:t>
            </a:r>
            <a:endParaRPr/>
          </a:p>
          <a:p>
            <a:pPr indent="-457200" lvl="0" marL="457200" marR="0" rtl="0" algn="l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AutoNum type="arabicPeriod"/>
            </a:pPr>
            <a:r>
              <a:rPr lang="en-US"/>
              <a:t>Data Cleaning &amp; EDA</a:t>
            </a:r>
            <a:endParaRPr/>
          </a:p>
          <a:p>
            <a:pPr indent="-457200" lvl="0" marL="457200" marR="0" rtl="0" algn="l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AutoNum type="arabicPeriod"/>
            </a:pPr>
            <a:r>
              <a:rPr lang="en-US"/>
              <a:t>Linear Regression</a:t>
            </a:r>
            <a:endParaRPr/>
          </a:p>
          <a:p>
            <a:pPr indent="-457200" lvl="0" marL="457200" marR="0" rtl="0" algn="l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en-US"/>
              <a:t>Brief experimentation with RF</a:t>
            </a:r>
            <a:endParaRPr/>
          </a:p>
        </p:txBody>
      </p:sp>
      <p:sp>
        <p:nvSpPr>
          <p:cNvPr id="231" name="Google Shape;231;p2"/>
          <p:cNvSpPr txBox="1"/>
          <p:nvPr>
            <p:ph idx="2" type="body"/>
          </p:nvPr>
        </p:nvSpPr>
        <p:spPr>
          <a:xfrm>
            <a:off x="1007342" y="2704340"/>
            <a:ext cx="6197022" cy="4804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Montserrat"/>
              <a:buNone/>
            </a:pPr>
            <a:r>
              <a:rPr lang="en-US"/>
              <a:t>AGENDA</a:t>
            </a:r>
            <a:endParaRPr/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Montserrat"/>
              <a:buNone/>
            </a:pPr>
            <a:r>
              <a:rPr lang="en-US"/>
              <a:t>FOR </a:t>
            </a:r>
            <a:endParaRPr/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Montserrat"/>
              <a:buNone/>
            </a:pPr>
            <a:r>
              <a:rPr lang="en-US">
                <a:solidFill>
                  <a:srgbClr val="3CBEB4"/>
                </a:solidFill>
              </a:rPr>
              <a:t>TODAY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esk with a computer on a table&#10;&#10;Description automatically generated" id="236" name="Google Shape;236;g7d1eeb07e9_1_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4066" r="869" t="0"/>
          <a:stretch/>
        </p:blipFill>
        <p:spPr>
          <a:xfrm>
            <a:off x="18335206" y="0"/>
            <a:ext cx="60423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7d1eeb07e9_1_16"/>
          <p:cNvSpPr txBox="1"/>
          <p:nvPr>
            <p:ph idx="5" type="body"/>
          </p:nvPr>
        </p:nvSpPr>
        <p:spPr>
          <a:xfrm>
            <a:off x="240151" y="1422275"/>
            <a:ext cx="116175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-US">
                <a:solidFill>
                  <a:srgbClr val="3E3E3E"/>
                </a:solidFill>
              </a:rPr>
              <a:t>Summary</a:t>
            </a:r>
            <a:endParaRPr/>
          </a:p>
        </p:txBody>
      </p:sp>
      <p:sp>
        <p:nvSpPr>
          <p:cNvPr id="238" name="Google Shape;238;g7d1eeb07e9_1_16"/>
          <p:cNvSpPr txBox="1"/>
          <p:nvPr/>
        </p:nvSpPr>
        <p:spPr>
          <a:xfrm>
            <a:off x="900850" y="3903900"/>
            <a:ext cx="15815400" cy="167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725" lIns="217475" spcFirstLastPara="1" rIns="217475" wrap="square" tIns="108725">
            <a:noAutofit/>
          </a:bodyPr>
          <a:lstStyle/>
          <a:p>
            <a:pPr indent="-355600" lvl="0" marL="457200" marR="0" rtl="0" algn="l">
              <a:lnSpc>
                <a:spcPct val="155882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Open Sans"/>
              <a:buChar char="●"/>
            </a:pPr>
            <a:r>
              <a:rPr lang="en-US" sz="2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Practically apply coding and data analytics skills in Python on a real-world data set/problem</a:t>
            </a:r>
            <a:endParaRPr sz="2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55882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Open Sans"/>
              <a:buChar char="●"/>
            </a:pPr>
            <a:r>
              <a:rPr lang="en-US" sz="2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Explore the use of various regression modelling techniques</a:t>
            </a:r>
            <a:endParaRPr sz="2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55882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Open Sans"/>
              <a:buChar char="●"/>
            </a:pPr>
            <a:r>
              <a:rPr lang="en-US" sz="2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Using a wide spread of variables, determine the final price of each home</a:t>
            </a:r>
            <a:endParaRPr sz="2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g7d1eeb07e9_1_16"/>
          <p:cNvSpPr txBox="1"/>
          <p:nvPr/>
        </p:nvSpPr>
        <p:spPr>
          <a:xfrm>
            <a:off x="1183346" y="3027175"/>
            <a:ext cx="134313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Project Objectives </a:t>
            </a:r>
            <a:endParaRPr b="0" i="0" sz="30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7d1eeb07e9_1_16"/>
          <p:cNvSpPr txBox="1"/>
          <p:nvPr/>
        </p:nvSpPr>
        <p:spPr>
          <a:xfrm>
            <a:off x="1183348" y="11536442"/>
            <a:ext cx="143691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7d1eeb07e9_1_16"/>
          <p:cNvSpPr txBox="1"/>
          <p:nvPr/>
        </p:nvSpPr>
        <p:spPr>
          <a:xfrm>
            <a:off x="900850" y="9605625"/>
            <a:ext cx="15815400" cy="173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8725" lIns="217475" spcFirstLastPara="1" rIns="217475" wrap="square" tIns="108725">
            <a:noAutofit/>
          </a:bodyPr>
          <a:lstStyle/>
          <a:p>
            <a:pPr indent="0" lvl="0" marL="0" marR="0" rtl="0" algn="l">
              <a:lnSpc>
                <a:spcPct val="1558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Cleaned Data → </a:t>
            </a:r>
            <a:r>
              <a:rPr b="1" lang="en-US" sz="2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Linear Regression Model</a:t>
            </a:r>
            <a:r>
              <a:rPr b="1" lang="en-US" sz="2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→ </a:t>
            </a: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Tree-Based Models</a:t>
            </a:r>
            <a:r>
              <a:rPr b="1" lang="en-US" sz="2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→ Neural Networks → Conveying the results with Tableau</a:t>
            </a:r>
            <a:endParaRPr b="1" sz="2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g7d1eeb07e9_1_16"/>
          <p:cNvSpPr txBox="1"/>
          <p:nvPr/>
        </p:nvSpPr>
        <p:spPr>
          <a:xfrm>
            <a:off x="1183346" y="8728921"/>
            <a:ext cx="128841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Where we are now</a:t>
            </a:r>
            <a:endParaRPr b="0" i="0" sz="30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7d1eeb07e9_1_16"/>
          <p:cNvSpPr txBox="1"/>
          <p:nvPr/>
        </p:nvSpPr>
        <p:spPr>
          <a:xfrm>
            <a:off x="900850" y="6628561"/>
            <a:ext cx="15815400" cy="19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725" lIns="217475" spcFirstLastPara="1" rIns="217475" wrap="square" tIns="108725">
            <a:noAutofit/>
          </a:bodyPr>
          <a:lstStyle/>
          <a:p>
            <a:pPr indent="-355600" lvl="0" marL="457200" marR="0" rtl="0" algn="l">
              <a:lnSpc>
                <a:spcPct val="155882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Open Sans"/>
              <a:buChar char="●"/>
            </a:pPr>
            <a:r>
              <a:rPr lang="en-US" sz="2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Pandas (Data Wrangling, Cleaning)</a:t>
            </a:r>
            <a:endParaRPr sz="2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55882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Open Sans"/>
              <a:buChar char="●"/>
            </a:pPr>
            <a:r>
              <a:rPr lang="en-US" sz="2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Sklearn (Processing of data / Modelling)</a:t>
            </a:r>
            <a:endParaRPr sz="2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55882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Open Sans"/>
              <a:buChar char="●"/>
            </a:pPr>
            <a:r>
              <a:rPr lang="en-US" sz="2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Seaborn / Matplotlib (Visualisations)</a:t>
            </a:r>
            <a:endParaRPr sz="2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g7d1eeb07e9_1_16"/>
          <p:cNvSpPr txBox="1"/>
          <p:nvPr/>
        </p:nvSpPr>
        <p:spPr>
          <a:xfrm>
            <a:off x="1183346" y="5851800"/>
            <a:ext cx="134313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used various libraries in Python to help with our analysis</a:t>
            </a:r>
            <a:endParaRPr b="0" i="0" sz="30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"/>
          <p:cNvSpPr txBox="1"/>
          <p:nvPr>
            <p:ph idx="3" type="body"/>
          </p:nvPr>
        </p:nvSpPr>
        <p:spPr>
          <a:xfrm>
            <a:off x="606425" y="8305800"/>
            <a:ext cx="9540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27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Montserrat"/>
              <a:buNone/>
            </a:pPr>
            <a:r>
              <a:rPr lang="en-US">
                <a:solidFill>
                  <a:srgbClr val="3E3E3E"/>
                </a:solidFill>
              </a:rPr>
              <a:t>1. Project Overview</a:t>
            </a:r>
            <a:endParaRPr/>
          </a:p>
        </p:txBody>
      </p:sp>
      <p:pic>
        <p:nvPicPr>
          <p:cNvPr id="250" name="Google Shape;25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27181" y="1943101"/>
            <a:ext cx="11544420" cy="1004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d1eeb07e9_1_110"/>
          <p:cNvSpPr txBox="1"/>
          <p:nvPr>
            <p:ph idx="5" type="body"/>
          </p:nvPr>
        </p:nvSpPr>
        <p:spPr>
          <a:xfrm>
            <a:off x="6913497" y="1327227"/>
            <a:ext cx="103299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-US">
                <a:solidFill>
                  <a:srgbClr val="3E3E3E"/>
                </a:solidFill>
              </a:rPr>
              <a:t>Data Set</a:t>
            </a:r>
            <a:endParaRPr/>
          </a:p>
        </p:txBody>
      </p:sp>
      <p:sp>
        <p:nvSpPr>
          <p:cNvPr id="256" name="Google Shape;256;g7d1eeb07e9_1_110"/>
          <p:cNvSpPr txBox="1"/>
          <p:nvPr>
            <p:ph idx="7" type="body"/>
          </p:nvPr>
        </p:nvSpPr>
        <p:spPr>
          <a:xfrm>
            <a:off x="1410275" y="3297900"/>
            <a:ext cx="215571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65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pen Sans"/>
              <a:buChar char="●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data set is taken from an ongoing kaggle competition. </a:t>
            </a:r>
            <a:endParaRPr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19100" lvl="0" marL="457200" rtl="0" algn="l">
              <a:lnSpc>
                <a:spcPct val="165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pen Sans"/>
              <a:buChar char="●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structure of the data set has 1460 rows and 80 columns</a:t>
            </a:r>
            <a:endParaRPr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19100" lvl="0" marL="457200" rtl="0" algn="l">
              <a:lnSpc>
                <a:spcPct val="165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pen Sans"/>
              <a:buChar char="●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 are 80 explanatory variables which describe almost every aspect of residential homes in Ames, lowa. </a:t>
            </a:r>
            <a:endParaRPr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g7d1eeb07e9_1_110"/>
          <p:cNvSpPr txBox="1"/>
          <p:nvPr/>
        </p:nvSpPr>
        <p:spPr>
          <a:xfrm>
            <a:off x="1628100" y="6940375"/>
            <a:ext cx="19986300" cy="173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8725" lIns="217475" spcFirstLastPara="1" rIns="217475" wrap="square" tIns="108725">
            <a:noAutofit/>
          </a:bodyPr>
          <a:lstStyle/>
          <a:p>
            <a:pPr indent="0" lvl="0" marL="0" marR="0" rtl="0" algn="ctr">
              <a:lnSpc>
                <a:spcPct val="1558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What are key factors influencing the sale price of houses in Boston? </a:t>
            </a:r>
            <a:endParaRPr b="1" sz="2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58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Which regression modelling technique provides the most accurate prediction of housing prices in Boston? </a:t>
            </a:r>
            <a:endParaRPr b="1" sz="2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g7d1eeb07e9_1_110"/>
          <p:cNvSpPr txBox="1"/>
          <p:nvPr/>
        </p:nvSpPr>
        <p:spPr>
          <a:xfrm>
            <a:off x="7888621" y="6316071"/>
            <a:ext cx="128841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Problem Statement(s)/Key Question(s)</a:t>
            </a:r>
            <a:endParaRPr b="0" i="0" sz="30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"/>
          <p:cNvSpPr txBox="1"/>
          <p:nvPr>
            <p:ph idx="3" type="body"/>
          </p:nvPr>
        </p:nvSpPr>
        <p:spPr>
          <a:xfrm>
            <a:off x="12069536" y="8305800"/>
            <a:ext cx="9540875" cy="2016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27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Montserrat"/>
              <a:buNone/>
            </a:pPr>
            <a:r>
              <a:rPr lang="en-US">
                <a:solidFill>
                  <a:srgbClr val="3E3E3E"/>
                </a:solidFill>
              </a:rPr>
              <a:t>2. Data Cleaning &amp; EDA</a:t>
            </a:r>
            <a:endParaRPr/>
          </a:p>
        </p:txBody>
      </p:sp>
      <p:pic>
        <p:nvPicPr>
          <p:cNvPr id="264" name="Google Shape;26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1100" y="2457450"/>
            <a:ext cx="11501250" cy="927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d1eeb07e9_1_81"/>
          <p:cNvSpPr txBox="1"/>
          <p:nvPr>
            <p:ph idx="5" type="body"/>
          </p:nvPr>
        </p:nvSpPr>
        <p:spPr>
          <a:xfrm>
            <a:off x="6913497" y="1327227"/>
            <a:ext cx="103299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-US">
                <a:solidFill>
                  <a:srgbClr val="3E3E3E"/>
                </a:solidFill>
              </a:rPr>
              <a:t>Data Cleaning</a:t>
            </a:r>
            <a:endParaRPr/>
          </a:p>
        </p:txBody>
      </p:sp>
      <p:sp>
        <p:nvSpPr>
          <p:cNvPr id="270" name="Google Shape;270;g7d1eeb07e9_1_81"/>
          <p:cNvSpPr txBox="1"/>
          <p:nvPr>
            <p:ph idx="7" type="body"/>
          </p:nvPr>
        </p:nvSpPr>
        <p:spPr>
          <a:xfrm>
            <a:off x="1410275" y="2993100"/>
            <a:ext cx="21557100" cy="20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65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pen Sans"/>
              <a:buChar char="●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Thought process behind data cleaning - some key steps and considerations</a:t>
            </a:r>
            <a:endParaRPr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19100" lvl="0" marL="457200" rtl="0" algn="l">
              <a:lnSpc>
                <a:spcPct val="165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pen Sans"/>
              <a:buChar char="●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are our reasons for removing certain columns or variables? </a:t>
            </a:r>
            <a:endParaRPr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6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71" name="Google Shape;271;g7d1eeb07e9_1_81"/>
          <p:cNvGraphicFramePr/>
          <p:nvPr/>
        </p:nvGraphicFramePr>
        <p:xfrm>
          <a:off x="4530525" y="596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{BCBD35B1-69F5-4C4C-8DAE-64C4F19D215E}</a:tableStyleId>
              </a:tblPr>
              <a:tblGrid>
                <a:gridCol w="7547925"/>
                <a:gridCol w="7547925"/>
              </a:tblGrid>
              <a:tr h="171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Not Enough Data (NA)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Alley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Fence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MiscFeature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PoolQC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FireplaceQu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LotFrontage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Covered by other variables </a:t>
                      </a:r>
                      <a:endParaRPr b="1" sz="20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GarageCars</a:t>
                      </a:r>
                      <a:endParaRPr sz="20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GarageFinish</a:t>
                      </a:r>
                      <a:endParaRPr sz="20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HalfBath</a:t>
                      </a:r>
                      <a:endParaRPr sz="20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BsmtFullBath</a:t>
                      </a:r>
                      <a:endParaRPr sz="20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YearBuilt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Does not make intuitive sense</a:t>
                      </a: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Functional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GarageType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GarageYrBlt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BsmtHalfBath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LotConfig 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LotShape (Shape of property)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PavedDrive (Paved/ Partial Pavement/ Dirt Gravel)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MoSold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SaleCond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YrSold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Condition 1 and Condition 2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Imbalanced Data (More than 90% of the data is the same)</a:t>
                      </a:r>
                      <a:endParaRPr b="1" sz="20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3SsnPorch</a:t>
                      </a:r>
                      <a:endParaRPr sz="20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BsmtCond</a:t>
                      </a:r>
                      <a:endParaRPr sz="20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GarageQual</a:t>
                      </a:r>
                      <a:endParaRPr sz="20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GarageCond</a:t>
                      </a:r>
                      <a:endParaRPr sz="20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Heating</a:t>
                      </a:r>
                      <a:endParaRPr sz="20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LandContour</a:t>
                      </a:r>
                      <a:endParaRPr sz="20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LandSlope</a:t>
                      </a:r>
                      <a:endParaRPr sz="20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LowQualFinSF</a:t>
                      </a:r>
                      <a:endParaRPr sz="20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PoolArea</a:t>
                      </a:r>
                      <a:endParaRPr sz="20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RoofMatl</a:t>
                      </a:r>
                      <a:endParaRPr sz="20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Street</a:t>
                      </a:r>
                      <a:endParaRPr sz="20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Open Sans"/>
                        <a:buChar char="●"/>
                      </a:pPr>
                      <a:r>
                        <a:rPr lang="en-US" sz="20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Utilities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2" name="Google Shape;272;g7d1eeb07e9_1_81"/>
          <p:cNvSpPr txBox="1"/>
          <p:nvPr/>
        </p:nvSpPr>
        <p:spPr>
          <a:xfrm>
            <a:off x="4530525" y="5121300"/>
            <a:ext cx="80250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Removed Variables:</a:t>
            </a:r>
            <a:endParaRPr b="1"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d1eeb07e9_1_92"/>
          <p:cNvSpPr txBox="1"/>
          <p:nvPr>
            <p:ph idx="5" type="body"/>
          </p:nvPr>
        </p:nvSpPr>
        <p:spPr>
          <a:xfrm>
            <a:off x="6913497" y="1327227"/>
            <a:ext cx="103299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-US">
                <a:solidFill>
                  <a:srgbClr val="3E3E3E"/>
                </a:solidFill>
              </a:rPr>
              <a:t>Exploratory Data Analysis</a:t>
            </a:r>
            <a:endParaRPr/>
          </a:p>
        </p:txBody>
      </p:sp>
      <p:sp>
        <p:nvSpPr>
          <p:cNvPr id="278" name="Google Shape;278;g7d1eeb07e9_1_92"/>
          <p:cNvSpPr txBox="1"/>
          <p:nvPr>
            <p:ph idx="7" type="body"/>
          </p:nvPr>
        </p:nvSpPr>
        <p:spPr>
          <a:xfrm>
            <a:off x="1410275" y="3297900"/>
            <a:ext cx="21557100" cy="2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65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●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Scatterplots between certain variables 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7350" lvl="0" marL="457200" rtl="0" algn="l">
              <a:lnSpc>
                <a:spcPct val="165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●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Correlation matrix / heatmap 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7350" lvl="0" marL="457200" rtl="0" algn="l">
              <a:lnSpc>
                <a:spcPct val="165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●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Using seaborn, we plotted the </a:t>
            </a:r>
            <a:r>
              <a:rPr lang="en-US" sz="25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sale price 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 the house against various </a:t>
            </a:r>
            <a:r>
              <a:rPr lang="en-US" sz="25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variables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found a positive correlation.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9" name="Google Shape;279;g7d1eeb07e9_1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600" y="6685300"/>
            <a:ext cx="4557000" cy="528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7d1eeb07e9_1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075" y="6595051"/>
            <a:ext cx="4557000" cy="53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7d1eeb07e9_1_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93325" y="6609100"/>
            <a:ext cx="13924562" cy="53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d1eeb07e9_1_52"/>
          <p:cNvSpPr txBox="1"/>
          <p:nvPr>
            <p:ph idx="3" type="body"/>
          </p:nvPr>
        </p:nvSpPr>
        <p:spPr>
          <a:xfrm>
            <a:off x="606425" y="8305800"/>
            <a:ext cx="9540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27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Montserrat"/>
              <a:buNone/>
            </a:pPr>
            <a:r>
              <a:rPr lang="en-US">
                <a:solidFill>
                  <a:srgbClr val="3E3E3E"/>
                </a:solidFill>
              </a:rPr>
              <a:t>3. Linear Regression</a:t>
            </a:r>
            <a:endParaRPr/>
          </a:p>
        </p:txBody>
      </p:sp>
      <p:pic>
        <p:nvPicPr>
          <p:cNvPr id="287" name="Google Shape;287;g7d1eeb07e9_1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27181" y="1943101"/>
            <a:ext cx="11544420" cy="100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Custom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FCCB7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